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98" d="100"/>
          <a:sy n="98" d="100"/>
        </p:scale>
        <p:origin x="90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20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3 </a:t>
            </a:r>
            <a:br>
              <a:rPr lang="en-AU" dirty="0"/>
            </a:br>
            <a:r>
              <a:rPr lang="en-AU" sz="3600" dirty="0"/>
              <a:t>Deceased Organ Donation Pathway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2020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31-December-2019)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90172"/>
            <a:ext cx="7918672" cy="52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02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90172"/>
            <a:ext cx="7918672" cy="52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24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2020 Annual Report, Section 3: Deceased Organ Donor Pathway. Australia and New Zealand Dialysis and Transplant Registry, Adelaide, Australia. 2020.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https://www.anzdata.org.au/report/anzod-annual-report-2020/</a:t>
            </a:r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140" y="1364343"/>
            <a:ext cx="8058516" cy="4884057"/>
          </a:xfrm>
        </p:spPr>
        <p:txBody>
          <a:bodyPr>
            <a:normAutofit/>
          </a:bodyPr>
          <a:lstStyle/>
          <a:p>
            <a:pPr marL="1166813" indent="-1166813" defTabSz="900113">
              <a:buNone/>
              <a:tabLst>
                <a:tab pos="87313" algn="l"/>
                <a:tab pos="1166813" algn="l"/>
              </a:tabLst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3.1.1 	Time from Admission to Brain Death (hours) DBD Donors - Australia 2015-2019</a:t>
            </a:r>
          </a:p>
          <a:p>
            <a:pPr marL="1166813" indent="-1166813" defTabSz="900113">
              <a:buNone/>
              <a:tabLst>
                <a:tab pos="87313" algn="l"/>
              </a:tabLst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3.1.2 	Time from Admission to Brain Death (hours) DBD Donors - New Zealand 2015-2019</a:t>
            </a:r>
          </a:p>
          <a:p>
            <a:pPr marL="1166813" indent="-1166813" defTabSz="900113">
              <a:buNone/>
              <a:tabLst>
                <a:tab pos="87313" algn="l"/>
              </a:tabLst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3.2 	Time from Admission to Circulatory Death (hours) DCD Donors - Australia 2015-2019</a:t>
            </a:r>
          </a:p>
          <a:p>
            <a:pPr marL="1166813" indent="-1166813" defTabSz="900113">
              <a:buNone/>
              <a:tabLst>
                <a:tab pos="87313" algn="l"/>
              </a:tabLst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3.3.1 	Time from Ventilation to Brain Death (hours) DBD Donors - Australia 2015-2019</a:t>
            </a:r>
          </a:p>
          <a:p>
            <a:pPr marL="1166813" indent="-1166813" defTabSz="900113">
              <a:buNone/>
              <a:tabLst>
                <a:tab pos="87313" algn="l"/>
              </a:tabLst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3.3.2 	Time from Ventilation to Brain Death (hours) DBD Donors - New Zealand 2015-2019</a:t>
            </a:r>
          </a:p>
          <a:p>
            <a:pPr marL="1166813" indent="-1166813" defTabSz="900113">
              <a:buNone/>
              <a:tabLst>
                <a:tab pos="87313" algn="l"/>
              </a:tabLst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3.4 	Time from Ventilation to Circulatory Death (hours) DCD Donors - Australia 2015-2019</a:t>
            </a:r>
          </a:p>
          <a:p>
            <a:pPr marL="1166813" indent="-1166813" defTabSz="900113">
              <a:buNone/>
              <a:tabLst>
                <a:tab pos="87313" algn="l"/>
              </a:tabLst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3.5.1 	Time from Brain Death to Donation (hours) DBD Donors - Australia 2015-2019 </a:t>
            </a:r>
          </a:p>
          <a:p>
            <a:pPr marL="1166813" indent="-1166813" defTabSz="900113">
              <a:buNone/>
              <a:tabLst>
                <a:tab pos="87313" algn="l"/>
              </a:tabLst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3.5.2 	Time from Brain Death to Donation (hours) DBD Donors - New Zealand 2015-2019 </a:t>
            </a:r>
          </a:p>
          <a:p>
            <a:pPr marL="1166813" indent="-1166813" defTabSz="900113">
              <a:buNone/>
              <a:tabLst>
                <a:tab pos="87313" algn="l"/>
              </a:tabLst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3.6 	Time from Circulatory Death to Donation (minutes) DCD Donors - Australia 2015-2019</a:t>
            </a:r>
          </a:p>
          <a:p>
            <a:pPr marL="1166813" indent="-1166813" defTabSz="900113">
              <a:buNone/>
              <a:tabLst>
                <a:tab pos="87313" algn="l"/>
              </a:tabLst>
            </a:pP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3" y="790171"/>
            <a:ext cx="7918675" cy="527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90172"/>
            <a:ext cx="7918672" cy="52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90172"/>
            <a:ext cx="7918673" cy="52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90172"/>
            <a:ext cx="7918672" cy="52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90172"/>
            <a:ext cx="7918672" cy="52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90172"/>
            <a:ext cx="7918672" cy="52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00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664" y="790172"/>
            <a:ext cx="7918672" cy="52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9674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40</TotalTime>
  <Words>223</Words>
  <Application>Microsoft Office PowerPoint</Application>
  <PresentationFormat>Widescreen</PresentationFormat>
  <Paragraphs>16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Facet</vt:lpstr>
      <vt:lpstr>Section 3  Deceased Organ Donation Pathway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Kylie Hurst</cp:lastModifiedBy>
  <cp:revision>9</cp:revision>
  <dcterms:created xsi:type="dcterms:W3CDTF">2019-07-29T04:10:28Z</dcterms:created>
  <dcterms:modified xsi:type="dcterms:W3CDTF">2020-10-12T04:54:59Z</dcterms:modified>
  <cp:category>ANZOD</cp:category>
  <cp:contentStatus/>
</cp:coreProperties>
</file>