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Paediatrics </a:t>
            </a:r>
            <a:br>
              <a:rPr lang="en-AU" sz="4600" dirty="0"/>
            </a:br>
            <a:r>
              <a:rPr lang="en-AU" sz="4600" dirty="0"/>
              <a:t>&amp; End Stage Kidney Disease  </a:t>
            </a:r>
            <a:br>
              <a:rPr lang="en-AU" sz="4600" dirty="0"/>
            </a:br>
            <a:endParaRPr lang="en-AU" sz="46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90985" y="918772"/>
            <a:ext cx="6624721" cy="498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12.1.1 	Incidence of RRT - Age 0-17 Years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12.1.2 	Incidence of RRT - Age 0-17 Years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12.2.1 	Prevalence of RRT - Age 0-17 Years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12.2.2 	Prevalence of RRT - Age 0-17 Years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12.3.1 	Paediatric Assessment by Age Group and Treatment Modality - Australia 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12.3.2 	Paediatric Assessment by Age Group and Treatment Modality - New Zealand 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12.4.1 	Body Mass Index of Prevalent Paediatric Patients by Treatment Modality - Australia 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12.4.2 	Body Mass Index of Prevalent Paediatric Patients by Treatment Modality - New Zealand 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12.5 	Donor Age by Donor Source 2008-2019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12.6 	Recipient Age by Donor Source 2008-2019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12.7 	Time to First Kidney Transplant 2008-2019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12.8 	Number of HLA Mismatches 2008-2019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12.9 	Calcineurin and mTOR Inhibitors at Induction – Transplant Cohorts 2008-2019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 	Calcineurin and mTOR Inhibitors at One Year -  Transplant Cohorts 2008-2018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0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66831" y="1347336"/>
            <a:ext cx="6791690" cy="3943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12.11 	Calcineurin and mTOR Inhibitors at Five Years – Transplant Cohorts 2008-2014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12.12 	Calcineurin and mTOR Inhibitors at Ten Years – Transplant Cohorts 2008-2009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12.13 	Antimetabolites at Induction – Transplant Cohorts 2008-2019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12.14 	Antimetabolites at One Year – Transplant Cohorts 2008-2018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 	Antimetabolites at Five Years – Transplant Cohorts 2008-2014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	Antimetabolites at Ten Years – Transplant Cohorts 2008-2009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	Steroid-Free Fraction – Transplant Cohorts 2008-2019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12.18 	Rejection &lt;6 Months Post-Transplant – Transplant Cohorts 2010-2018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12.19	Rejection 6-24 Months Post-Transplant – Transplant Cohorts 2010-2016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5" y="550250"/>
            <a:ext cx="7918151" cy="57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50251"/>
            <a:ext cx="7918148" cy="57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307</Words>
  <Application>Microsoft Office PowerPoint</Application>
  <PresentationFormat>Widescreen</PresentationFormat>
  <Paragraphs>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Paediatrics  &amp; End Stage Kidney Disease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Dialysis Chapter 10 ANZDATA Annual Report</dc:title>
  <dc:creator>ANZ DATA</dc:creator>
  <cp:keywords>#paediatric #dialysis  #ANZDATA</cp:keywords>
  <cp:lastModifiedBy>Daniel Meseldzija</cp:lastModifiedBy>
  <cp:revision>18</cp:revision>
  <dcterms:created xsi:type="dcterms:W3CDTF">2019-09-24T02:19:39Z</dcterms:created>
  <dcterms:modified xsi:type="dcterms:W3CDTF">2021-02-16T01:15:35Z</dcterms:modified>
  <cp:category>ANNUAL REPORT 42nd</cp:category>
  <cp:contentStatus/>
</cp:coreProperties>
</file>