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8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4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10/02/2021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877" y="1275426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End Stage Kidney Disease in Māori patients in Aotearoa/New Zealand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 fontScale="92500"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43</a:t>
            </a:r>
            <a:r>
              <a:rPr lang="en-AU" baseline="30000" dirty="0">
                <a:solidFill>
                  <a:schemeClr val="bg1"/>
                </a:solidFill>
              </a:rPr>
              <a:t>rd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31-Dec-2019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11 -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279024" y="679082"/>
            <a:ext cx="7001221" cy="473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 	Percentage of New Patients Commencing on Haemodialysis - Aotearoa New Zealand 2015-2019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 	Unadjusted Incident KRT Rate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11.3 	Relative Incidence Rate of Treated Kidney Failure for Māori Patients compared with </a:t>
            </a:r>
            <a:r>
              <a:rPr lang="en-AU" sz="1400" dirty="0" err="1">
                <a:latin typeface="Arial" panose="020B0604020202020204" pitchFamily="34" charset="0"/>
                <a:cs typeface="Arial" panose="020B0604020202020204" pitchFamily="34" charset="0"/>
              </a:rPr>
              <a:t>non-Māori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non-Pasifika Patients by Gender - Aotearoa New Zealand 2015-2019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11.4.1 	Age-specific Incidence Rates of Treated Kidney Failure - Māori, Aotearoa New Zealand 2000-2019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11.4.2 	Age-specific Incidence Rates of Treated Kidney Failure - Non-Māori, non-Pasifika, Aotearoa New Zealand 2000-2019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11.5.1 	Prevalent Patients by Modality - Aotearoa New Zealand - Māori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11.5.2 	Prevalent Patients by Modality - Aotearoa New Zealand - Non-Māori, non-Pasifika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11.6 	Prevalent Haemodialysis at Home by Ethnicity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11.7 	Incidence of New Kidney Replacement Therapy Patients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11.8	Incidence of New Transplants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11.9 	Prevalent Haemodialysis Patients - Aotearoa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1203" y="3589867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455"/>
            <a:ext cx="7917753" cy="575908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B9D5A1-A5FE-4E95-BA97-411C92086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85129" y="546161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3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639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62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298492" y="731678"/>
            <a:ext cx="6791690" cy="5228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11.10	Prevalent Peritoneal Dialysis Patients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11.11	Prevalent Transplant Patients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11.12 	Deaths of KRT Patients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11.13 	Transplant Rate of Dialysed Patients by Ethnicity 2010-2019 - Aotearoa New Zealand, Patients Aged 15-64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11.14 	Donor Type by Ethnicity - Aotearoa New Zealand 2010-2019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11.15 	Donor Type by Ethnicity and Year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11.16 	Percentage of Patients Starting Kidney Replacement Therapy with Pre-emptive Kidney Transplant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11.17 	Patient Survival, Recipients of Primary Deceased Donor Kidney Transplants - Aotearoa New Zealand 2010-2019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11.18 	Graft Survival, Recipients of Primary Deceased Donor Kidney Transplants - Aotearoa New Zealand 2010-2019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11.19 	Transplant Outcomes, Aotearoa New Zealand - Primary Deceased Donor Kidney-only Transplants 2010-2019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11.20 	Dialysis Modality End 2019 - Aotearoa New Zealand, by Ethnicity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11.21 	Patient Survival, Incident Dialysis Patients - Aotearoa New Zealand 2010-2019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11.22 	eGFR at Dialysis Initiation - Aotearoa New Zealand</a:t>
            </a:r>
          </a:p>
          <a:p>
            <a:pPr marL="1258888" indent="-1258888">
              <a:lnSpc>
                <a:spcPct val="114000"/>
              </a:lnSpc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11.23	Cause of Death by Modality and Ethnicity - Deaths Occurring During 2019, Aotearoa New Zealand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566" y="352849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9" y="1093261"/>
            <a:ext cx="33885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800" dirty="0">
                <a:solidFill>
                  <a:schemeClr val="accent2"/>
                </a:solidFill>
              </a:rPr>
              <a:t>List </a:t>
            </a:r>
            <a:br>
              <a:rPr lang="en-AU" sz="4800" dirty="0">
                <a:solidFill>
                  <a:schemeClr val="accent2"/>
                </a:solidFill>
              </a:rPr>
            </a:br>
            <a:r>
              <a:rPr lang="en-AU" sz="4800" dirty="0">
                <a:solidFill>
                  <a:schemeClr val="accent2"/>
                </a:solidFill>
              </a:rPr>
              <a:t>of Figures</a:t>
            </a:r>
          </a:p>
          <a:p>
            <a:r>
              <a:rPr lang="en-AU" sz="2800" i="1" dirty="0">
                <a:solidFill>
                  <a:schemeClr val="accent2"/>
                </a:solidFill>
              </a:rPr>
              <a:t>continued</a:t>
            </a:r>
          </a:p>
        </p:txBody>
      </p:sp>
    </p:spTree>
    <p:extLst>
      <p:ext uri="{BB962C8B-B14F-4D97-AF65-F5344CB8AC3E}">
        <p14:creationId xmlns:p14="http://schemas.microsoft.com/office/powerpoint/2010/main" val="262182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2" y="550393"/>
            <a:ext cx="7917756" cy="575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49598"/>
            <a:ext cx="7917753" cy="575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7123" y="550394"/>
            <a:ext cx="7917753" cy="57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404</Words>
  <Application>Microsoft Office PowerPoint</Application>
  <PresentationFormat>Widescreen</PresentationFormat>
  <Paragraphs>31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End Stage Kidney Disease in Māori patients in Aotearoa/New Zealand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Stage Kidney Disease in Moari Patients of Aotearoa New Zealand</dc:title>
  <dc:subject>Aotearoa New Zealand</dc:subject>
  <dc:creator>Kylie Hurst;ANZDATA Registry</dc:creator>
  <cp:keywords>#ANZDATA</cp:keywords>
  <dc:description>Chapter 9 ANZDATA Annual Report</dc:description>
  <cp:lastModifiedBy>Daniel Meseldzija</cp:lastModifiedBy>
  <cp:revision>13</cp:revision>
  <dcterms:created xsi:type="dcterms:W3CDTF">2020-03-04T00:25:18Z</dcterms:created>
  <dcterms:modified xsi:type="dcterms:W3CDTF">2021-02-10T03:29:42Z</dcterms:modified>
  <cp:category>Annual Report Figures Chapter 11</cp:category>
  <cp:contentStatus/>
</cp:coreProperties>
</file>