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3/10/2020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Donation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43</a:t>
            </a:r>
            <a:r>
              <a:rPr lang="en-AU" baseline="30000" dirty="0">
                <a:solidFill>
                  <a:schemeClr val="bg1"/>
                </a:solidFill>
              </a:rPr>
              <a:t>rd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31-Dec-2019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8 -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50095"/>
            <a:ext cx="7918577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50095"/>
            <a:ext cx="7918577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50095"/>
            <a:ext cx="7918577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50095"/>
            <a:ext cx="7918577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50095"/>
            <a:ext cx="7918577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50095"/>
            <a:ext cx="7918577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50095"/>
            <a:ext cx="7918577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50095"/>
            <a:ext cx="7918577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633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778829" y="794355"/>
            <a:ext cx="5778587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8.1.1 Deceased Kidney Donor Type - Australia 2010-2019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8.1.2 Deceased Kidney Donor Type - New Zealand 2010-2019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8.2.1 Cause of Donor Death - Australia 2010-2019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8.2.2 Cause of Donor Death - New Zealand 2010-2019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8.3.1 Deceased Kidney Donor Age - Australia 2000-2019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8.3.2 Deceased Kidney Donor Age - New Zealand 2000-2019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8.4.1 Non-utilisation Rate of Retrieved Kidneys - Australia </a:t>
            </a:r>
            <a:b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2010-2019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8.4.2 Non-utilisation Rate of Retrieved Kidneys - New Zealand 2010-2019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8.5.1 Living Donor Percentage of Transplants - Australia - Stratified by Age of Recipient, 2012-2015 vs 2016-2019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8.5.2 Living Donor Percentage of Transplants - New Zealand - Stratified by Age of Recipient, 2012-2015 vs 2016-2019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8.6 Living Donor Percentage of Transplants by Transplant Region - Age 25-44, 2012-2015 vs 2016-2019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8.7.1 Living Kidney Donor Age - Australia 2010-2019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8.7.2 Living Kidney Donor Age - New Zealand 2010-2019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8.8.1 Source of Living Kidney Donor - Australia 2010-2019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8.8.2 Source of Living Kidney Donor - New Zealand 2010-2019</a:t>
            </a:r>
          </a:p>
          <a:p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5206" y="549000"/>
            <a:ext cx="7921589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50095"/>
            <a:ext cx="7918577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50095"/>
            <a:ext cx="7918577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50095"/>
            <a:ext cx="7918577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50095"/>
            <a:ext cx="7918577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50095"/>
            <a:ext cx="7918577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193</Words>
  <Application>Microsoft Office PowerPoint</Application>
  <PresentationFormat>Widescreen</PresentationFormat>
  <Paragraphs>19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</vt:lpstr>
      <vt:lpstr>Kidney Donation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Kidney Donation Chapter 8 ANZDATA Annual Report 2019</dc:title>
  <dc:creator>ANZ DATA</dc:creator>
  <cp:keywords>#ANZDATA #kidneydonation</cp:keywords>
  <cp:lastModifiedBy>Kylie Hurst</cp:lastModifiedBy>
  <cp:revision>8</cp:revision>
  <dcterms:created xsi:type="dcterms:W3CDTF">2019-09-24T02:19:39Z</dcterms:created>
  <dcterms:modified xsi:type="dcterms:W3CDTF">2020-10-03T06:13:12Z</dcterms:modified>
  <cp:category>Annual Report</cp:category>
  <cp:contentStatus/>
</cp:coreProperties>
</file>