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83" r:id="rId4"/>
    <p:sldId id="29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4" r:id="rId28"/>
    <p:sldId id="281" r:id="rId29"/>
    <p:sldId id="282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Transplantation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42</a:t>
            </a:r>
            <a:r>
              <a:rPr lang="en-AU" baseline="30000" dirty="0">
                <a:solidFill>
                  <a:schemeClr val="bg1"/>
                </a:solidFill>
              </a:rPr>
              <a:t>st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7 -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56511E-A445-412E-B677-51DA42194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AADC36-8CE9-48A0-BBA9-FAAE00DAD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BE631D-C9E4-4867-925F-92FA6E8BE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4A96EE-1B85-48C8-A01E-FF635CE77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C1559B-32B0-48CF-9F08-13DBE14B0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312EE9-3EA3-4F7E-AF87-2E05FA6AA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FB1E52-ECB2-4BF1-9620-8FE12F265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7B76F4-75D2-4ABC-8AB2-B73902C0A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EBCBE2-7A2D-4A7A-8066-505409298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AA2A55-E1F0-4905-BAD9-69390CE4E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063389" y="695980"/>
            <a:ext cx="738977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7.1.1 Deceased and Living Donor Transplants - Australia 2010-2019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7.1.2 Deceased and Living Donor Transplants - New Zealand 2010-2019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 Transplant Rate of Dialysed Patients 2019 - All Dialysis Patients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 Transplant Rate of Dialysed Patients 2019 - Patients Aged 15-64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7.4.1 Transplant Rate of Dialysed Patients By Age 2019 - Australia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7.4.2 Transplant Rate of Dialysed Patients By Age 2019 -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7.5.1 Transplant Rate of Dialysed Patients By Ethnicity 2010-2019 - Australia, Patients Aged 15-64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7.5.2 Transplant Rate of Dialysed Patients By Ethnicity 2010-2019 - New Zealand, Patients Aged 15-64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7.6.1 Transplant Operations (Per Million Population) 2019 - Australia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7.6.2 Transplant Operations (Per Million Population) 2019 -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7.7 Functioning Transplants Per Million Population by Transplanting Region - Australia 2010-2019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7.8 Prevalence of Functioning Transplants 31 Dec 2019 - Per Million Population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7.9.1 Percentage of RRT Patients with a Functioning Transplant - By Age, Australia 2019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1203" y="358986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63D992-BCC0-4786-A87E-B91D9C7F21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602716-EE2A-4071-B621-E638396DE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4D2DD3-DC3F-46EA-8068-238286A8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1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CDE84A-D78D-4601-AD6F-435F86390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5CDB5D-AC84-4E6D-8138-707B069B3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FCB81D-424D-4DFB-B10E-54156FB10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7CABAA-40BF-4EAD-B986-FBB3AF00C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8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F04239-38C5-448B-B097-060C4D72F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5C2B8F-1584-45DF-9755-A3F234C09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AC7580-DA46-4778-8C3A-3B282D337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3900047" y="623999"/>
            <a:ext cx="738977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7.9.2 Percentage of RRT Patients with a Functioning Transplant - By Age, New Zealand 2019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7.10.1 Age Distribution of Functioning Transplants - Australia 2019 (n=12815)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7.10.2 Age Distribution of Functioning Transplants - Per Million Population, Australia 2019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7.11.1 Age Distribution of Functioning Transplants - New Zealand 2019 (n=2098)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7.11.2 Age Distribution of Functioning Transplants - Per Million Population, New Zealand 2019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7.12.1 Number of Functioning Grafts by Graft Duration - Australia 2019 (n=12815)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7.12.2 Number of Functioning Grafts by Graft Duration - New Zealand 2019 (n=2098)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7.13 Primary Deceased Donor Grafts - Patient Survival - Australia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7.14 Primary Deceased Donor Grafts - Graft Survival – Australia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7.15 Primary Deceased Donor Grafts - Patient Survival -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7.16 Primary Deceased Donor Grafts - Graft Survival -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7.17 Primary Deceased Donor Grafts - Patient Survival - Australia and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7.18 Primary Deceased Donor Grafts - Graft Survival - Australia and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4800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B0A97A-CF44-4887-B005-DB36108FD4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5F9323-C903-4076-BABB-2E88F33E1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BFEE15-21B0-464C-8709-CB849715E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10BAF0-734D-484F-96EA-C985DCAF7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3020D-8F56-4E23-AEDF-9D5219FF7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17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0925F6-28B6-4F63-8145-B2AE8D202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943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B5AB1B-88CF-4C3C-A853-7591AE975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63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C7AF1-BCB0-49F8-8675-9D0EE02C8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54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3564BA-C46F-4F9E-A52E-632324BD9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2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C990AA-5FD7-4089-BD3A-553B25832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02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3908805" y="624871"/>
            <a:ext cx="738977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7.19 Second and Subsequent Deceased Donor Grafts - Patient Survival - Australia and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7.20 Second and Subsequent Deceased Donor Grafts - Graft Survival - Australia and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7.21 Second and Subsequent Deceased Donor Grafts - Patient Survival - Australia and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7.22 Second and Subsequent Deceased Donor Grafts - Graft Survival - Australia and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7.23 Primary Living Donor Grafts - Patient Survival - Australia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7.24 Primary Living Donor Grafts - Graft Survival - Australia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7.25 Primary Living Donor Grafts - Patient Survival -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7.26 Primary Living Donor Grafts - Graft Survival -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7.27 Primary Living Donor Grafts - Patient Survival - Australia and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7.28 Primary Living Donor Grafts - Graft Survival - Australia and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7.29 Second and Subsequent Living Donor Grafts - Patient Survival - Australia and New Zealand</a:t>
            </a:r>
          </a:p>
          <a:p>
            <a:pPr marL="1169988" indent="-11699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7.30 Second and Subsequent Living Donor Grafts - Graft Survival - Australia and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4800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164448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251E75-8FA1-426C-B9C8-94BF2C383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428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215535-8DB4-4DDE-B1C5-514F810DA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62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1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1ECE99-36EE-4BD5-BF17-D1CAFB735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5205" y="549000"/>
            <a:ext cx="792159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C28C47-7BF0-44A4-8325-0EA9FAFC4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AAA425-C9E3-43AC-B27F-1D09F04D3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000"/>
            <a:ext cx="7919401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C7EFF7-CBBC-4E61-9E36-3CB50512F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8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0FEFEA-B2D6-4E86-9C48-CA6CB4FFB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555</Words>
  <Application>Microsoft Office PowerPoint</Application>
  <PresentationFormat>Widescreen</PresentationFormat>
  <Paragraphs>46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Trebuchet MS</vt:lpstr>
      <vt:lpstr>Wingdings 3</vt:lpstr>
      <vt:lpstr>Facet</vt:lpstr>
      <vt:lpstr>Kidney Transplantation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Kidney Transplantation Chapter 7 ANZDATA Annual Report</dc:title>
  <dc:creator>ANZ DATA</dc:creator>
  <cp:keywords>#transplant #ANZDATA</cp:keywords>
  <cp:lastModifiedBy>Daniel Meseldzija</cp:lastModifiedBy>
  <cp:revision>12</cp:revision>
  <dcterms:created xsi:type="dcterms:W3CDTF">2019-09-24T02:19:39Z</dcterms:created>
  <dcterms:modified xsi:type="dcterms:W3CDTF">2021-01-08T00:09:51Z</dcterms:modified>
  <cp:category>ANNUAL REPORT</cp:category>
  <cp:contentStatus/>
</cp:coreProperties>
</file>