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23/12/2020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23/12/2020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23/12/2020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23/12/2020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23/12/2020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23/12/2020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23/12/2020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Australian Transplant </a:t>
            </a:r>
            <a:br>
              <a:rPr lang="en-AU" sz="4600" dirty="0"/>
            </a:br>
            <a:r>
              <a:rPr lang="en-AU" sz="4600" dirty="0"/>
              <a:t>Waiting List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43</a:t>
            </a:r>
            <a:r>
              <a:rPr lang="en-AU" baseline="30000" dirty="0">
                <a:solidFill>
                  <a:schemeClr val="bg1"/>
                </a:solidFill>
              </a:rPr>
              <a:t>rd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31-Dec-2019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8 -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7BE5F-FEEC-4219-8C6F-8EB1020955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796"/>
            <a:ext cx="7919399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868147-E88A-43DA-9F9F-EEC03E91A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796"/>
            <a:ext cx="7919399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796"/>
            <a:ext cx="7919399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8" y="1093261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7331D3-F77B-44A8-BAA2-FE3A920BC613}"/>
              </a:ext>
            </a:extLst>
          </p:cNvPr>
          <p:cNvSpPr/>
          <p:nvPr/>
        </p:nvSpPr>
        <p:spPr>
          <a:xfrm>
            <a:off x="5292876" y="932878"/>
            <a:ext cx="5872937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38275" indent="-1438275">
              <a:tabLst>
                <a:tab pos="1438275" algn="l"/>
              </a:tabLs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Figure 6.1 </a:t>
            </a: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Proportion of Patients Transplanted or on Waiting List - By State or Territory and Age, Dec 2019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Figure 6.2 Proportion of new RRT patients aged 18-60 who were wait- listed and/or transplanted within 1 year of commencing RRT - Australia 2014-2018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Figure 6.3 Deceased Donor Transplant Rate by Transplanting Region - Per 100 Active Patient-Years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Figure 6.4 Deceased Donor Transplant Rate by Age - Per 100 Active Patient-Years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Figure 6.5 Deceased Donor Transplant Rate by Ethnicity - Per 100 Active Patient-Years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Figure 6.6 Deceased Donor Transplant Rate by Blood Group - Per 100 Active Patient-Years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Figure 6.7 Outcomes after wait-listing - Australian incident dialysis patients 2014-2019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Figure 6.8 Outcomes after wait-listing - Australian incident dialysis patients 2014-2019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Figure 6.9 Outcomes after wait-listing - Australian incident dialysis patients 2014-2019</a:t>
            </a:r>
          </a:p>
          <a:p>
            <a:pPr marL="1438275" indent="-1438275">
              <a:tabLst>
                <a:tab pos="1438275" algn="l"/>
              </a:tabLst>
            </a:pPr>
            <a:r>
              <a:rPr lang="en-AU" sz="1500" dirty="0">
                <a:latin typeface="Arial" panose="020B0604020202020204" pitchFamily="34" charset="0"/>
                <a:cs typeface="Arial" panose="020B0604020202020204" pitchFamily="34" charset="0"/>
              </a:rPr>
              <a:t>Figure 6.10 Survival after wait-listing - Australian incident dialysis patients 2014-2019 Censored at 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EF7A93-681D-4EEF-9B86-2789C08CA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796"/>
            <a:ext cx="7919399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39B63C-111E-4AD2-BE1E-9CE4CEE3B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796"/>
            <a:ext cx="7919399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C09136-117A-41EF-8DA5-55BFD27CBB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796"/>
            <a:ext cx="7919399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C5C823-DA7E-48F2-A7D1-67EBB00753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796"/>
            <a:ext cx="7919399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E44D3E-73F3-48C2-A27F-CF841884D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49796"/>
            <a:ext cx="7919400" cy="575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D6995A-5CFA-44F1-9590-18B877EE1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1" y="549796"/>
            <a:ext cx="7919399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D78B7D-2899-40C1-BBB2-F1AABC4FAB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49796"/>
            <a:ext cx="7919400" cy="575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128</TotalTime>
  <Words>168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Australian Transplant  Waiting List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Mortality in ESKD</dc:title>
  <dc:creator>ANZ DATA</dc:creator>
  <cp:keywords>ANZDATA</cp:keywords>
  <cp:lastModifiedBy>Daniel Meseldzija</cp:lastModifiedBy>
  <cp:revision>13</cp:revision>
  <dcterms:created xsi:type="dcterms:W3CDTF">2019-09-24T02:19:39Z</dcterms:created>
  <dcterms:modified xsi:type="dcterms:W3CDTF">2020-12-22T22:17:58Z</dcterms:modified>
  <cp:category>Mortality 2019 - Chapter 3</cp:category>
</cp:coreProperties>
</file>