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Mortality in </a:t>
            </a:r>
            <a:br>
              <a:rPr lang="en-AU" sz="4600" dirty="0"/>
            </a:br>
            <a:r>
              <a:rPr lang="en-AU" sz="4600" dirty="0"/>
              <a:t>End Stage Kidney Disease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43</a:t>
            </a:r>
            <a:r>
              <a:rPr lang="en-AU" baseline="30000" dirty="0">
                <a:solidFill>
                  <a:schemeClr val="bg1"/>
                </a:solidFill>
              </a:rPr>
              <a:t>rd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31-Dec-2019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3 -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B7BE5F-FEEC-4219-8C6F-8EB1020955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868147-E88A-43DA-9F9F-EEC03E91A8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01788" y="264201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8" y="1093261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7331D3-F77B-44A8-BAA2-FE3A920BC613}"/>
              </a:ext>
            </a:extLst>
          </p:cNvPr>
          <p:cNvSpPr/>
          <p:nvPr/>
        </p:nvSpPr>
        <p:spPr>
          <a:xfrm>
            <a:off x="5264755" y="1148322"/>
            <a:ext cx="587293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3.1.1 	Survival on Renal Replacement Therapy - Australia 2010-2019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3.1.2 	Survival on Renal Replacement Therapy - </a:t>
            </a:r>
            <a:b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New Zealand 2010-2019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3.2.1 	Prevalent Dialysis Mortality - </a:t>
            </a:r>
            <a:b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Australian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3.2.2 	Prevalent Transplant Mortality - </a:t>
            </a:r>
            <a:b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Australian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3.3.1 	Prevalent Dialysis Mortality - </a:t>
            </a:r>
            <a:b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New Zealand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3.3.2 	Prevalent Transplant Mortality - </a:t>
            </a:r>
            <a:b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New Zealand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3.4.1 	Dialysis Mortality Rates in Australia - </a:t>
            </a:r>
            <a:b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2010-2019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3.4.2 	Dialysis Mortality Rates in New Zealand - 2010-2019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3.5 	Cause of Death by Modality - </a:t>
            </a:r>
            <a:b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Deaths Occurring During 2019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3.6 	Cause of Death by Modality and Age at Death - Deaths Occurring </a:t>
            </a:r>
            <a:r>
              <a:rPr lang="en-AU" sz="1600">
                <a:latin typeface="Arial" panose="020B0604020202020204" pitchFamily="34" charset="0"/>
                <a:cs typeface="Arial" panose="020B0604020202020204" pitchFamily="34" charset="0"/>
              </a:rPr>
              <a:t>During 2019</a:t>
            </a:r>
            <a:endParaRPr lang="en-A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EF7A93-681D-4EEF-9B86-2789C08CA6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39B63C-111E-4AD2-BE1E-9CE4CEE3B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C09136-117A-41EF-8DA5-55BFD27CBB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C5C823-DA7E-48F2-A7D1-67EBB00753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E44D3E-73F3-48C2-A27F-CF841884D7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0" y="549000"/>
            <a:ext cx="79194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D6995A-5CFA-44F1-9590-18B877EE1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D78B7D-2899-40C1-BBB2-F1AABC4FAB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0" y="549000"/>
            <a:ext cx="79194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111</TotalTime>
  <Words>154</Words>
  <Application>Microsoft Office PowerPoint</Application>
  <PresentationFormat>Widescreen</PresentationFormat>
  <Paragraphs>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Mortality in  End Stage Kidney Disease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Mortality in ESKD</dc:title>
  <dc:creator>ANZ DATA</dc:creator>
  <cp:keywords>ANZDATA</cp:keywords>
  <cp:lastModifiedBy>Kylie Hurst</cp:lastModifiedBy>
  <cp:revision>11</cp:revision>
  <dcterms:created xsi:type="dcterms:W3CDTF">2019-09-24T02:19:39Z</dcterms:created>
  <dcterms:modified xsi:type="dcterms:W3CDTF">2020-10-03T04:31:29Z</dcterms:modified>
  <cp:category>Mortality 2019 - Chapter 3</cp:category>
</cp:coreProperties>
</file>