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in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264755" y="1148322"/>
            <a:ext cx="5872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	Survival on Renal Replacement Therapy - Australia 2010-2019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	Survival on Renal Replacement Therapy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2010-2019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	Prevalent Dialysis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	Prevalent Transplant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	Prevalent Dialysis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	Prevalent Transplant Mortality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	Dialysis Mortality Rates in Australia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2010-2019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	Dialysis Mortality Rates in New Zealand - 2010-2019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3.5 	Cause of Death by Modality - </a:t>
            </a:r>
            <a:b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Deaths Occurring During 2019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3.6 	Cause of Death by Modality and Age at Death - Deaths Occurring </a:t>
            </a:r>
            <a:r>
              <a:rPr lang="en-AU" sz="1600">
                <a:latin typeface="Arial" panose="020B0604020202020204" pitchFamily="34" charset="0"/>
                <a:cs typeface="Arial" panose="020B0604020202020204" pitchFamily="34" charset="0"/>
              </a:rPr>
              <a:t>During 2019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154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in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in ESKD</dc:title>
  <dc:creator>ANZ DATA</dc:creator>
  <cp:keywords>ANZDATA</cp:keywords>
  <cp:lastModifiedBy>Kylie Hurst</cp:lastModifiedBy>
  <cp:revision>11</cp:revision>
  <dcterms:created xsi:type="dcterms:W3CDTF">2019-09-24T02:19:39Z</dcterms:created>
  <dcterms:modified xsi:type="dcterms:W3CDTF">2020-10-03T04:31:29Z</dcterms:modified>
  <cp:category>Mortality 2019 - Chapter 3</cp:category>
</cp:coreProperties>
</file>