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Prevalence of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43</a:t>
            </a:r>
            <a:r>
              <a:rPr lang="en-AU" baseline="30000" dirty="0">
                <a:solidFill>
                  <a:schemeClr val="bg1"/>
                </a:solidFill>
              </a:rPr>
              <a:t>rd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31-Dec-2019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8BA8D4-10C6-4203-9C45-7F191AB25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691" y="496190"/>
            <a:ext cx="8086793" cy="58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5C05EC-083D-405F-93D8-F7A37CA52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35" y="471783"/>
            <a:ext cx="8108969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71DCB-BEAE-4D24-8232-164CD81D5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303" y="490087"/>
            <a:ext cx="8106823" cy="589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02988C-24EA-4FF9-A679-BA8E313CE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081" y="502292"/>
            <a:ext cx="8078404" cy="587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67C62E-3B10-4367-A5A9-0F17B94C6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525" y="477885"/>
            <a:ext cx="8108970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612D0B-880E-461A-9FB4-153249D39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5303" y="490902"/>
            <a:ext cx="8095182" cy="588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19E069-04A3-48DC-BFDE-5C58EECF1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3691" y="497003"/>
            <a:ext cx="8086793" cy="58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A89658-29DA-467E-8EFA-FCAE706F7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525" y="477885"/>
            <a:ext cx="8108970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969D82-364D-4432-9BC2-EF58D9485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35" y="471784"/>
            <a:ext cx="8120349" cy="590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80BD0B-82F4-438B-8437-6BE5D15DC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081" y="502292"/>
            <a:ext cx="8078404" cy="587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106255" y="794355"/>
            <a:ext cx="64511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2.1.1 	Prevalent RRT Patient Numbers - Australia - 31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2.1.2 	Prevalent RRT Patients Per Million Population - Australia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2.2.1 	Prevalent RRT Patient Numbers - New Zealand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2.2.2 	Prevalent RRT Patients Per Million Population - New Zealand - 31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2.3 	RRT Modality by Country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2.4 	Dialysis Modality by Country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2.5 	RRT Modality by State - 31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2.6 	Dialysis Modality by State - 31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2.7.1 	Prevalent Dialysis Patient Numbers - Australia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2.7.2 	Prevalent Dialysis Patients Per Million Population - Australia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2.8.1 	Prevalent Dialysis Patient Numbers - New Zealand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2.8.2 	Prevalent Dialysis Patients Per Million Population - New Zealand - 31 December 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2.9.1 	Method and Location of Dialysis - Australia, 2015-2019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2.9.2 	Method and Location of Dialysis - New Zealand</a:t>
            </a:r>
            <a:r>
              <a:rPr lang="en-AU" sz="1400">
                <a:latin typeface="Arial" panose="020B0604020202020204" pitchFamily="34" charset="0"/>
                <a:cs typeface="Arial" panose="020B0604020202020204" pitchFamily="34" charset="0"/>
              </a:rPr>
              <a:t>, 2015-2019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2.10.1 	Comorbid Conditions at End of Year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2.10.2 	Comorbid Conditions at End of Year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2.11 	Diabetes Status at End of Year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FC4277-9F0E-4248-BDAA-801843511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014" y="480060"/>
            <a:ext cx="8108970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A9FCB4-F1FC-4128-A830-1183C113F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86" y="1601724"/>
            <a:ext cx="5024628" cy="36545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27DC82-117B-49E8-9E25-0E2F6E9A7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36" y="490088"/>
            <a:ext cx="8095182" cy="588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12DAC6-69EB-436F-B46D-A81659EDB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13" y="483987"/>
            <a:ext cx="8103571" cy="589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E323EF-C596-436C-9A00-E4FF3B0FC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747" y="465682"/>
            <a:ext cx="8145710" cy="592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782A55-6F75-4117-804D-39EFE672A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35" y="471783"/>
            <a:ext cx="8108969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2A087F-6439-44A6-94DD-C2189A8AE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14" y="483987"/>
            <a:ext cx="8115212" cy="590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C00242-35C8-4D3F-9AE9-BD1BE1A58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35" y="471784"/>
            <a:ext cx="8120349" cy="590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239</Words>
  <Application>Microsoft Office PowerPoint</Application>
  <PresentationFormat>Widescreen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Prevalence of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Prevlance of RRT in ESKD</dc:title>
  <dc:creator>ANZ DATA</dc:creator>
  <cp:keywords>#prevalnce #anzdata</cp:keywords>
  <cp:lastModifiedBy>Kylie Hurst</cp:lastModifiedBy>
  <cp:revision>11</cp:revision>
  <dcterms:created xsi:type="dcterms:W3CDTF">2019-09-24T02:19:39Z</dcterms:created>
  <dcterms:modified xsi:type="dcterms:W3CDTF">2020-10-21T05:42:03Z</dcterms:modified>
  <cp:category>Prevalence;ANZDATA</cp:category>
</cp:coreProperties>
</file>