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Australian</a:t>
            </a:r>
            <a:br>
              <a:rPr lang="en-AU" sz="4600" dirty="0"/>
            </a:br>
            <a:r>
              <a:rPr lang="en-AU" sz="4600" dirty="0"/>
              <a:t>Transplant</a:t>
            </a:r>
            <a:br>
              <a:rPr lang="en-AU" sz="4600" dirty="0"/>
            </a:br>
            <a:r>
              <a:rPr lang="en-AU" sz="4600" dirty="0"/>
              <a:t>Waiting List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41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6 -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345262" y="1373875"/>
            <a:ext cx="625242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6.1 	Proportion of Patients Transplanted or on Waiting List - By State or Territory and Age, Dec 2018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6.2 	Proportion of new RRT patients aged 18-60 who were wait-listed and/or transplanted within 1 year of commencing RRT in Australia 2013-2017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6.3 	Deceased Donor Transplant Rate by Transplanting Region - Per 100 Active Patient-Years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6.4 	Deceased Donor Transplant Rate by Age - Per 100 Active Patient-Years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6.5 	Deceased Donor Transplant Rate by Ethnicity - Per 100 Active Patient-Years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6.6 	Deceased Donor Transplant Rate by Blood Group - Per 100 Active Patient-Years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6.7 	Outcomes after wait-listing - Australian incident dialysis patients 2013-2018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6.8 	Outcomes after wait-listing - Australian incident dialysis patients 2013-2018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6.9 	Outcomes after wait-listing - Australian incident dialysis patients 2013-2018</a:t>
            </a:r>
          </a:p>
          <a:p>
            <a:pPr marL="989013" indent="-989013" defTabSz="449263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6.10 	Survival after wait-listing - Australian incident dialysis patients 2013-2018 Censored at transplantation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11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Australian Transplant Waiting 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Transplant Waiting List</dc:title>
  <dc:subject>Annual Report</dc:subject>
  <dc:creator>ANZ DATA</dc:creator>
  <cp:keywords>#ANZDATA</cp:keywords>
  <cp:lastModifiedBy>Kylie Hurst</cp:lastModifiedBy>
  <cp:revision>8</cp:revision>
  <dcterms:created xsi:type="dcterms:W3CDTF">2019-09-24T02:19:39Z</dcterms:created>
  <dcterms:modified xsi:type="dcterms:W3CDTF">2019-10-18T03:20:34Z</dcterms:modified>
  <cp:category>Waiting List, Transplat, transplantation, ANZDATA Annual Report</cp:category>
</cp:coreProperties>
</file>