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18/10/2019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</a:t>
            </a:r>
            <a:br>
              <a:rPr lang="en-AU" sz="4600" dirty="0"/>
            </a:br>
            <a:r>
              <a:rPr lang="en-AU" sz="4600" dirty="0"/>
              <a:t>End Stage Kidney Disease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41</a:t>
            </a:r>
            <a:r>
              <a:rPr lang="en-AU" baseline="30000" dirty="0">
                <a:solidFill>
                  <a:schemeClr val="bg1"/>
                </a:solidFill>
              </a:rPr>
              <a:t>st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31-Dec-2018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106255" y="794355"/>
            <a:ext cx="645116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	Prevalent RRT Patient Numbers - Australia - 31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	Prevalent RRT Patients Per Million Population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	Prevalent RRT Patient Numbers - New Zealand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	Prevalent RRT Patients Per Million Population - New Zealand - 31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	RRT Modality by Country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	Dialysis Modality by Country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	RRT Modality by State - 31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	Dialysis Modality by State - 31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	Prevalent Dialysis Patient Numbers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	Prevalent Dialysis Patients Per Million Population - Australia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	Prevalent Dialysis Patient Numbers - New Zealand –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	Prevalent Dialysis Patients Per Million Population - New Zealand - 31 December 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	Method and Location of Dialysis - Australia, 2014-2018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 	Method and Location of Dialysis - New Zealand, 2014-2018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	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	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	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601788" y="2642015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3478" y="1093261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1" y="549000"/>
            <a:ext cx="7918579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6712" y="549000"/>
            <a:ext cx="7918577" cy="575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12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 End Stage Kidney Disease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Prevlance of RRT in ESKD</dc:title>
  <dc:creator>ANZ DATA</dc:creator>
  <cp:keywords>#prevalnce #anzdata</cp:keywords>
  <cp:lastModifiedBy>Kylie Hurst</cp:lastModifiedBy>
  <cp:revision>7</cp:revision>
  <dcterms:created xsi:type="dcterms:W3CDTF">2019-09-24T02:19:39Z</dcterms:created>
  <dcterms:modified xsi:type="dcterms:W3CDTF">2019-10-18T04:45:38Z</dcterms:modified>
  <cp:category>Prevalence; ANZDATA</cp:category>
</cp:coreProperties>
</file>