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24/09/2019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Incidence of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41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778829" y="794355"/>
            <a:ext cx="577858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 New Patients - Australia and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1.2.1 New Patients and Change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1.2.2 New Patients and Change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1.3.1 New Patients - Age Specific Rates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1.3.2 New Patients - Age Specific Rates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1.4.1 New Patients by Age Group - NT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1.4.2 New Patients by Age Group - NSW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1.4.3 New Patients by Age Group - VIC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1.4.4 New Patients by Age Group - QLD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1.4.5 New Patients by Age Group - SA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1.4.6 New Patients by Age Group - WA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1.4.7 New Patients by Age Group - TAS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1.4.8 New Patients by Age Group – ACT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1.5 Late Referral Rates - All Incident Patients 2009 - 2018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1.6 Late Referral Rates by State - Australia 2009 - 2018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1.7.1 Late Referral Rates by Age - Australia 2009 - 2018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1.7.2 Late Referral Rates by Age - New Zealand 2009 – 2018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1.8.1 Comorbid Conditions at RRT Entry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1.8.2 Comorbid Conditions at RRT Entry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1.9 Diabetes Status at RRT Entry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1.10.1 Biopsy Rates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1.10.2 Biopsy Rates - New Zealand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1.11.1 eGFR at RRT Start - Australia</a:t>
            </a:r>
          </a:p>
          <a:p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1.11.2 eGFR at RRT Start -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711" y="549000"/>
            <a:ext cx="791857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234</Words>
  <Application>Microsoft Office PowerPoint</Application>
  <PresentationFormat>Widescreen</PresentationFormat>
  <Paragraphs>28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Incidence of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 End Stage Kidney Disease </dc:title>
  <dc:creator>ANZ DATA</dc:creator>
  <cp:lastModifiedBy>ANZ DATA</cp:lastModifiedBy>
  <cp:revision>5</cp:revision>
  <dcterms:created xsi:type="dcterms:W3CDTF">2019-09-24T02:19:39Z</dcterms:created>
  <dcterms:modified xsi:type="dcterms:W3CDTF">2019-09-24T04:44:32Z</dcterms:modified>
</cp:coreProperties>
</file>