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  <p:sldId id="281" r:id="rId28"/>
    <p:sldId id="282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Paediatrics </a:t>
            </a:r>
            <a:br>
              <a:rPr lang="en-AU" sz="4600" dirty="0"/>
            </a:br>
            <a:r>
              <a:rPr lang="en-AU" sz="4600" dirty="0"/>
              <a:t>&amp; End Stage Kidney Disease  </a:t>
            </a:r>
            <a:br>
              <a:rPr lang="en-AU" sz="4600" dirty="0"/>
            </a:br>
            <a:r>
              <a:rPr lang="en-AU" sz="4600" dirty="0"/>
              <a:t>- Dialysis 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42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71186" y="568922"/>
            <a:ext cx="6624721" cy="5720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12.1.1 	Incidence of RRT - Age 0-17 Years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12.1.2 	Incidence of RRT - Age 0-17 Years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12.2.1 	Prevalence of RRT - Age 0-17 Years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12.2.2 	Prevalence of RRT - Age 0-17 Years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12.3.1 	Paediatric Assessment by Age Group and Treatment Modality - Australia 2018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12.3.2 	Paediatric Assessment by Age Group and Treatment Modality - New Zealand 2018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12.4.1 	Body Mass Index of Prevalent Paediatric Patients by Treatment Modality - Australia 2018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12.4.2 	Body Mass Index of Prevalent Paediatric Patients by Treatment Modality - New Zealand 2018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12.5.1 	Haemoglobin, December 2014-2018 -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12.5.2 	Haemoglobin, December 2014-2018 -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12.6 	Use of Erythropoietic Agents - December 2014-2018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12.7.1 	Ferritin, December 2014-2018 -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12.7.2 	Ferritin, December 2014-2018 -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12.8.1 	Transferrin Saturation, December 2014-2018 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12.8.2 	Transferrin Saturation, December 2014-2018 -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12.9.1 	Serum Calcium, December 2014-2018 -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12.9.2 	Serum Calcium, December 2014-2018 - New Zealand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12.10.1 Serum Phosphate, December 2014-2018 - Australia</a:t>
            </a:r>
          </a:p>
          <a:p>
            <a:pPr marL="1169988" indent="-11699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12.10.2 Serum Phosphate, December 2014-2018 -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5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5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474114" y="1093261"/>
            <a:ext cx="6791690" cy="4899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12.11 	Mean Sessions per Week (95% CI) - Among Haemodialysis Patients December 2014-2018 justification(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12.12 	Mean Hours per Session (95% CI) - Among Haemodialysis Patients December 2014-2018 justification(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12.13 	Urea Reduction Ratio (HD Patients) - December 2014-2018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12.14 	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Kt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/V (PD Patients) - December 2014-2018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12.15.1 Incident Haemodialysis Access - Australia 2014-2018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12.15.2 Incident Haemodialysis Access - New Zealand 2014-2018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12.16.1 Prevalent Haemodialysis Access - Australia 2014-2018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12.16.2 Prevalent Haemodialysis Access - New Zealand 2014-2018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12.17.1 PD Technique Survival by Age Category - Australia 2012-2018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12.17.2 PD Technique Survival by Age Category - New Zealand 2012-2018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12.18 	First PD Treatment to First Peritonitis - by Age at First PD Australia and New Zealand 2014-2018</a:t>
            </a:r>
          </a:p>
          <a:p>
            <a:pPr marL="1169988" indent="-1169988">
              <a:lnSpc>
                <a:spcPct val="150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12.19 	Peritonitis rate - Australia and New Zealand 2011-2018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5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5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5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5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17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5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9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5" y="549155"/>
            <a:ext cx="7918151" cy="575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926" y="549156"/>
            <a:ext cx="7918148" cy="575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411</Words>
  <Application>Microsoft Office PowerPoint</Application>
  <PresentationFormat>Widescreen</PresentationFormat>
  <Paragraphs>37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Trebuchet MS</vt:lpstr>
      <vt:lpstr>Wingdings 3</vt:lpstr>
      <vt:lpstr>Facet</vt:lpstr>
      <vt:lpstr>Paediatrics  &amp; End Stage Kidney Disease   - Dialysis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Dialysis Chapter 10 ANZDATA Annual Report</dc:title>
  <dc:creator>ANZ DATA</dc:creator>
  <cp:keywords>#paediatric #dialysis  #ANZDATA</cp:keywords>
  <cp:lastModifiedBy>Kylie Hurst</cp:lastModifiedBy>
  <cp:revision>12</cp:revision>
  <dcterms:created xsi:type="dcterms:W3CDTF">2019-09-24T02:19:39Z</dcterms:created>
  <dcterms:modified xsi:type="dcterms:W3CDTF">2019-12-02T11:02:25Z</dcterms:modified>
  <cp:category>ANNUAL REPORT 42nd</cp:category>
  <cp:contentStatus/>
</cp:coreProperties>
</file>