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4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15/04/2020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End Stage Kidney Disease in Māori patients in Aotearoa/New Zealand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42</a:t>
            </a:r>
            <a:r>
              <a:rPr lang="en-AU" baseline="30000" dirty="0">
                <a:solidFill>
                  <a:schemeClr val="bg1"/>
                </a:solidFill>
              </a:rPr>
              <a:t>st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459695" y="1434505"/>
            <a:ext cx="7001221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 	Percentage of New Patients Commencing on Haemodialysis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 	Unadjusted Incident RRT Rate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11.3 	Relative Incidence Rate of Treated ESKD for Māori Patients by Gender - New Zealand 2014-2018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11.4.1 	Age-specific Incidence Rates of Treated ESKD - Non-Māori, non-Pacific,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11.4.2 	Age-specific Incidence Rates of Treated ESKD - Māori,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11.5.1 	Prevalent Patients by Modality - New Zealand - Māori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11.5.2 	Prevalent Patients by Modality - New Zealand - Non-Māori, non-Pacific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11.6 	Prevalent Haemodialysis at Home by Ethnicity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11.7 	Incidence of New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11.8 	Incidence of New Transplants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11.9 	Prevalent Haemodialysis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11.10 	Prevalent Peritoneal Dialysis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11.11 	Prevalent Transplant Patients -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1203" y="358986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4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466831" y="1669798"/>
            <a:ext cx="6791690" cy="3509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11.12 	Deaths of RRT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11.13 	Donor Type by Ethnicity - New Zealand 2009-2018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11.14 	Donor Type by Ethnicity and Year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11.15 	Percentage of Patients Starting RRT with Pre-emptive Kidney Transplant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11.16 	Primary DD Graft Patient Survival 2009-2018 -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11.17 	Primary DD Overall Graft Survival 2009-2018 -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11.18 	Transplant Outcomes, New Zealand - Primary Deceased Donor Kidney-only Transplants 2009-2018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11.19 	Dialysis Modality End 2018 - New Zealand, by Ethnicity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11.20 	Incident Dialysis Patient Survival 2009-2018 -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11.21 	eGFR at RRT start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11.22 	Cause of Death by Modality and Ethnicity, New Zealand - Deaths Occurring During 2018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800" i="1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2" y="549454"/>
            <a:ext cx="7917756" cy="575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23</Words>
  <Application>Microsoft Office PowerPoint</Application>
  <PresentationFormat>Widescreen</PresentationFormat>
  <Paragraphs>30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End Stage Kidney Disease in Māori patients in Aotearoa/New Zealand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Stage Kidney Disease in Moari Patients of Aotearoa New Zealand</dc:title>
  <dc:subject>Aotearoa New Zealand</dc:subject>
  <dc:creator>Kylie Hurst;ANZDATA Registry</dc:creator>
  <cp:keywords>#ANZDATA</cp:keywords>
  <dc:description>Chapter 9 ANZDATA Annual Report</dc:description>
  <cp:lastModifiedBy>Kylie Hurst</cp:lastModifiedBy>
  <cp:revision>9</cp:revision>
  <dcterms:created xsi:type="dcterms:W3CDTF">2020-03-04T00:25:18Z</dcterms:created>
  <dcterms:modified xsi:type="dcterms:W3CDTF">2020-04-15T13:32:34Z</dcterms:modified>
  <cp:category>Annual Report Figures Chapter 11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