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4" r:id="rId27"/>
    <p:sldId id="281" r:id="rId28"/>
    <p:sldId id="282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4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77" y="1275426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End Stage Kidney Disease in Aboriginal and Torres Strait Islander Australians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42</a:t>
            </a:r>
            <a:r>
              <a:rPr lang="en-AU" baseline="30000" dirty="0">
                <a:solidFill>
                  <a:schemeClr val="bg1"/>
                </a:solidFill>
              </a:rPr>
              <a:t>st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31-Dec-2018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10 -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610798" y="810268"/>
            <a:ext cx="7001221" cy="522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 	Percentage of New Patients Commencing on Haemodialysis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 	Unadjusted Incident RRT Rate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10.3 	Relative Incidence Rate of Treated ESKD for Indigenous Patients by Gender - Australia 2014-2018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10.4 	Age-specific Incidence Rates of Treated ESKD - Among Indigenous Australians, by State and Age at RRT start 2014-2018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10.5.1 	Age-specific Incidence Rates of Treated ESKD - Non-indigenous,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10.5.2 	Age-specific Incidence Rates of Treated ESKD - Indigenous,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10.6.1 	Prevalent Patients by Modality - Australia - Indigenous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10.6.2 	Prevalent Patients by Modality - Australia - Non-indigenous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10.7 	Prevalent Haemodialysis at Home by Ethnicity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10.8 	Donor Type by Ethnicity - Australia 2009-2018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10.9 	Donor Type by Ethnicity and Year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10.10 	Percentage of Patients Starting RRT with Pre-emptive Kidney Transplant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10.11 	Primary DD Graft Patient Survival 2009-2018 -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10.12 	Primary DD Overall Graft Survival 2009-2018 -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10.13 	Transplant Outcomes, Australia - Primary Deceased Donor Kidney-only Transplants 2009-2018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203" y="3589867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4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52695" y="896085"/>
            <a:ext cx="10427550" cy="50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630561" y="1197171"/>
            <a:ext cx="6791690" cy="449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10.14 	Dialysis Modality End 2018 - Australia, by Ethnicity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10.15 	Incident Dialysis Patient Survival 2009-2018 -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10.16 	eGFR at RRT start - Australia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10.17 	Incidence of New Indigenous Australian Patients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10.18 	Incidence of New Transplants Indigenous Australian Patients - By referring state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10.19 	Median Time to Primary Transplant Indigenous Australian Patients - By referring state, Transplants during 2011-2014 vs 2015-2018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10.20 	Prevalent Indigenous Australian Haemodialysis Patients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10.21 	Prevalent Indigenous Australian Peritoneal Dialysis Patients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10.22 	Prevalent Indigenous Australian Transplant Patients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10.23 	Deaths of Indigenous Australian RRT patients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10.24 	Incident Indigenous Australian Patients 2014-2018 - By Postcode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10.25 	Prevalent Indigenous Australian Patients 2018 - By State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10.26 	Prevalent Indigenous Australian Dialysis Patients 2018 - By Statistical Area Level 3</a:t>
            </a:r>
          </a:p>
          <a:p>
            <a:pPr marL="1258888" indent="-1258888">
              <a:lnSpc>
                <a:spcPct val="114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10.27 	Cause of Death by Modality and Ethnicity, Australia - Deaths Occurring During 2018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566" y="352849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  <a:p>
            <a:r>
              <a:rPr lang="en-AU" sz="28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62182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09" y="549155"/>
            <a:ext cx="7689182" cy="57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9890" y="758537"/>
            <a:ext cx="11012220" cy="53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4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5" y="549454"/>
            <a:ext cx="7918151" cy="57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6" y="549455"/>
            <a:ext cx="7918148" cy="57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386</Words>
  <Application>Microsoft Office PowerPoint</Application>
  <PresentationFormat>Widescreen</PresentationFormat>
  <Paragraphs>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End Stage Kidney Disease in Aboriginal and Torres Strait Islander Australians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Rgeostry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Stage Kidney Disease in Aboriginal and Torres Strait Islander Australians</dc:title>
  <dc:subject>Aboriginal and Torres Strait Islander</dc:subject>
  <dc:creator>Kylie Hurst;ANZDATA Registry</dc:creator>
  <cp:keywords>#ANZDATA</cp:keywords>
  <dc:description>Chapter 10</dc:description>
  <cp:lastModifiedBy>Kylie Hurst</cp:lastModifiedBy>
  <cp:revision>3</cp:revision>
  <dcterms:created xsi:type="dcterms:W3CDTF">2020-03-04T00:25:18Z</dcterms:created>
  <dcterms:modified xsi:type="dcterms:W3CDTF">2020-03-04T00:27:57Z</dcterms:modified>
  <cp:category>Annual Report Figures Chapter 10</cp:category>
  <cp:contentStatus>Final</cp:contentStatus>
</cp:coreProperties>
</file>