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8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4" r:id="rId27"/>
    <p:sldId id="281" r:id="rId28"/>
    <p:sldId id="282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15/11/2019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Transplantation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42</a:t>
            </a:r>
            <a:r>
              <a:rPr lang="en-AU" baseline="30000" dirty="0">
                <a:solidFill>
                  <a:schemeClr val="bg1"/>
                </a:solidFill>
              </a:rPr>
              <a:t>st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31-Dec-2018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7 -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325216" y="797511"/>
            <a:ext cx="738977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7.1.1 	Deceased and Living Donor Transplants - Australia 2009-2018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7.1.2 	Deceased and Living Donor Transplants - New Zealand 2009-2018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 	Transplant Rate of Dialysed Patients 2018 - All Dialysis Patients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 	Transplant Rate of Dialysed Patients 2018 - Patients Aged 15-64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7.4.1 	Transplant Rate of Dialysed Patients By Age 2018 - Australia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7.4.2 	Transplant Rate of Dialysed Patients By Age 2018 - New Zealand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7.5.1 	Transplant Rate of Dialysed Patients By Ethnicity 2009-2018 - Australia, Patients Aged 15-64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7.5.2 	Transplant Rate of Dialysed Patients By Ethnicity 2009-2018 - New Zealand, Patients Aged 15-64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7.6.1	Transplant Operations (Per Million) 2018 - Australia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7.6.2 	Transplant Operations (Per Million) 2018 - New Zealand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7.7 	Functioning Transplants by Transplanting Region - Australia 2009-2018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7.8	Prevalence of Functioning Transplants 31 Dec 2018 - Per Million Population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7.9.1 	Prevalence of Functioning Transplants - As Mode of RRT, Australia 2018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7.9.2 	Prevalence of Functioning Transplants - As Mode of RRT, New Zealand 2018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7.10.1 	Age Distribution of Functioning Transplants - Australia 2018 (n=12253)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7.10.2 	Age Distribution of Functioning Transplants - Per Million Population, Australia 2018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7.11.1 	Age Distribution of Functioning Transplants - New Zealand 2018 (n=1966)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7.11.2 	Age Distribution of Functioning Transplants - Per Million Population, New Zealand 2018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7.12.1 	Number and Duration of Functioning Grafts - Australia 2018 (n=12253)</a:t>
            </a:r>
          </a:p>
          <a:p>
            <a:pPr marL="1258888" indent="-12588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7.12.2 	Number and Duration of Functioning Grafts - New Zealand 2018 (n=1966)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1203" y="3589867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325216" y="797511"/>
            <a:ext cx="73897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7.13 	Primary Deceased Donor Grafts - Patient Survival - Australia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7.14 	Primary Deceased Donor Grafts - Graft Survival - Australia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7.15 	Primary Deceased Donor Grafts - Patient Survival -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7.16	 Primary Deceased Donor Grafts - Graft Survival -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7.17 	Primary Deceased Donor Grafts - Patient Survival - Australia and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7.18 	Primary Deceased Donor Grafts - Graft Survival - Australia and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7.19 	Second and Subsequent Deceased Donor Grafts - Patient Survival - Australia and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7.20 	Second and Subsequent Deceased Donor Grafts - Graft Survival - Australia and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7.21 	Second and Subsequent Deceased Donor Grafts - Patient Survival - Australia and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7.22 	Second and Subsequent Deceased Donor Grafts - Graft Survival - Australia and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7.23 	Primary Living Donor Grafts - Patient Survival - Australia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7.24 	Primary Living Donor Grafts - Graft Survival - Australia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7.25	Primary Living Donor Grafts - Patient Survival -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7.26 	Primary Living Donor Grafts - Graft Survival -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7.27 	Primary Living Donor Grafts - Patient Survival - Australia and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7.28 	Primary Living Donor Grafts - Graft Survival - Australia and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7.29 	Second and Subsequent Living Donor Grafts - Patient Survival - Australia and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7.30 	Second and Subsequent Living Donor Grafts - Graft Survival - Australia and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4800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6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6179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6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943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638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547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6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121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6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0212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6" cy="575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4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6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626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6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18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578</Words>
  <Application>Microsoft Office PowerPoint</Application>
  <PresentationFormat>Widescreen</PresentationFormat>
  <Paragraphs>44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Trebuchet MS</vt:lpstr>
      <vt:lpstr>Wingdings 3</vt:lpstr>
      <vt:lpstr>Facet</vt:lpstr>
      <vt:lpstr>Kidney Transplantation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Kidney Transplantation Chapter 7 ANZDATA Annual Report</dc:title>
  <dc:creator>ANZ DATA</dc:creator>
  <cp:keywords>#transplant #ANZDATA</cp:keywords>
  <cp:lastModifiedBy>Kylie Hurst</cp:lastModifiedBy>
  <cp:revision>7</cp:revision>
  <dcterms:created xsi:type="dcterms:W3CDTF">2019-09-24T02:19:39Z</dcterms:created>
  <dcterms:modified xsi:type="dcterms:W3CDTF">2019-11-15T04:11:49Z</dcterms:modified>
  <cp:category>ANNUAL REPORT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