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3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  <p:sldId id="356" r:id="rId71"/>
    <p:sldId id="357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Peritoneal </a:t>
            </a:r>
            <a:br>
              <a:rPr lang="en-AU" sz="4600" dirty="0"/>
            </a:br>
            <a:r>
              <a:rPr lang="en-AU" sz="4600" dirty="0"/>
              <a:t>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42</a:t>
            </a:r>
            <a:r>
              <a:rPr lang="en-AU" baseline="30000" dirty="0">
                <a:solidFill>
                  <a:schemeClr val="bg1"/>
                </a:solidFill>
              </a:rPr>
              <a:t>nd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31-Dec-2018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5 -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85745" y="480060"/>
            <a:ext cx="64575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5.1.1	Time on Peritoneal Dialysis - Prevalent PD Patients Australia 31 Dec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5.1.2	Time on Peritoneal Dialysis - Prevalent PD Patients New Zealand 31 Dec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5.2.1	Stock and Flow of Peritoneal Dialysis Patients - Australia 2014-2018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5.2.2	Stock and Flow of Peritoneal Dialysis Patients - New Zealand 2014-2018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5.3.1	Age (%) of New Peritoneal Dialysis Patients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5.3.2	Age (%) of New Peritoneal Dialysis Patients - New Zealand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5.4.1	Age (%) of Current Peritoneal Dialysis Patients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5.4.2	Age (%) of Current Peritoneal Dialysis Patients - New Zealand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5.5.1	PD Patients (%) of all Prevalent Dialysis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5.5.2	PD Patients (%) of all Prevalent Dialysis - New Zealand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5.6.1	Icodextrin Use by Modality - Prevalent Patients December 2016 - 2018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5.6.2	Icodextrin Use by Modality - Prevalent Patients December 2016 - 2018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 I	Icodextrin Use by State and Country - Prevalent Patients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5.8.1	Low GDP Use by Modality - Prevalent Patients December 2016 - 2018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5.8.2	Low GDP Use by Modality - Prevalent Patients December 2016 - 2018 New Zealand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1" y="549298"/>
            <a:ext cx="7918578" cy="57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85745" y="655880"/>
            <a:ext cx="62524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5.9	Low GDP Use by State and Country - Prevalent Patients December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5.10.1	Patient Survival by Era Peritoneal Dialysis within 365 days of RRT start - 2007 - 2018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5.10.2	Patient Survival by Era Peritoneal Dialysis within 365 days of RRT start - 2007 - 2018 Censored for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5.11.1	Patient Survival by Age Group Peritoneal Dialysis within 365 days of RRT start - 2007 - 2018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5.11.2	Patient Survival by Age Group Peritoneal Dialysis within 365 days of RRT start - 2007 - 2018 Censored for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5.12.1	Patient Survival by Diabetic Status Peritoneal Dialysis within 365 days of RRT start - 2007 - 2018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5.12.2	Patient Survival by Diabetic Status Peritoneal Dialysis within 365 days of RRT start - 2007 - 2018 Censored for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5.13.1	Technique Survival by Era Peritoneal Dialysis within 365 days of RRT start - 2007 - 2018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5.13.2	Technique Survival by Era Peritoneal Dialysis within 365 days of RRT start - 2007 - 2018 Censored for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5.14.1	Technique Survival by Age Group Peritoneal Dialysis within 365 days of RRT start - 2007 - 2018 Censored for Transplant –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5.14.2	Technique Survival by Age Group Peritoneal Dialysis within 365 days of RRT start - 2007 - 2018 Censored for Transplant - New Zealand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157746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1" y="549298"/>
            <a:ext cx="7918578" cy="575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465070"/>
            <a:ext cx="625242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5.15.1	Technique Survival by Diabetic Status Peritoneal Dialysis within 365 days of RRT start - 2007 - 2018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5.15.2	Technique Survival by Diabetic Status Peritoneal Dialysis within 365 days of RRT start - 2007 - 2018 Censored for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5.16.1	Technique Survival by Era Peritoneal Dialysis within 365 days of RRT start - 2007 - 2018 Censored for Death and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5.16.2	Technique Survival by Era Peritoneal Dialysis within 365 days of RRT start - 2007 - 2018 Censored for Death and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5.17.1	Technique Survival by Age Group Peritoneal Dialysis within 365 days of RRT start - 2007 - 2018 Censored for Death and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5.17.2	Technique Survival by Age Group Peritoneal Dialysis within 365 days of RRT start - 2007 - 2018 Censored for Death and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5.18.1	Technique Survival by Diabetic Status Peritoneal Dialysis within 365 days of RRT start - 2007 - 2018 Censored for Death and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5.18.2	Technique Survival by Diabetic Status Peritoneal Dialysis within 365 days of RRT start - 2007 - 2018 Censored for Death and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5.19.1	Time to Restarting PD after Technique Failure - Australia 2014-2018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5.19.2	Time to Restarting PD after Technique Failure - New Zealand 2014-2018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5.20.1	First PD Treatment to First Peritonitis - By Age at First PD Australia 2014 - 2018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5.20.2	First PD Treatment to First Peritonitis - By Age at First PD New Zealand 2014 - 2018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480060"/>
            <a:ext cx="638171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5.21.1	First PD Treatment to First Peritonitis - By Ethnicity Australia 2014 - 2018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5.21.2	First PD Treatment to First Peritonitis - By Ethnicity New Zealand 2014 - 2018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5.22.1	First PD Treatment to First Peritonitis - By Diabetic Status at RRT entry Australia 2014 - 2018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5.22.2	First PD Treatment to First Peritonitis - By Diabetic Status at RRT entry New Zealand 2014 - 2018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5.23	PD Peritonitis Rate - Australia 2004-2018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5.24	PD Peritonitis Rate - By State, Australia 2014-2018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5.25	PD Peritonitis Rate - By State, Australia 2009-2018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5.26	PD Peritonitis Rate - By Treating Unit, Australia 2009-2018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5.27	PD Peritonitis Rate - By Treating Unit,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5.28	Distribution of Organisms Causing Peritonitis - Australia 2013-2018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5.29	Distribution of Organisms Causing Peritonitis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5.30	Initial Antibiotic Regimen - Australia 2013-2018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5.31	Final Antibiotic Regimen - Australia 2013-2018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5.32	Proportion of Episodes Resulting in Permanent HD Transfer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	Haemoglobin - Peritoneal Dialysis - December 2016-2018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5.29	Distribution of Organisms Causing Peritonitis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5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1788" y="687790"/>
            <a:ext cx="9578275" cy="547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0925" y="818936"/>
            <a:ext cx="9119320" cy="52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4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98" y="549299"/>
            <a:ext cx="6333803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4922" y="670166"/>
            <a:ext cx="64600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5.30	Initial Antibiotic Regimen - Australia 2013-2018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5.31	Final Antibiotic Regimen - Australia 2013-2018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5.32	Proportion of Episodes Resulting in Permanent HD Transfer - Australia 2018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	Haemoglobin - Peritoneal Dialysis - December 2016-2018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99" y="549299"/>
            <a:ext cx="6333803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98" y="549299"/>
            <a:ext cx="6333803" cy="57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70081"/>
            <a:ext cx="7918574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301" y="549000"/>
            <a:ext cx="79193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6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301" y="549000"/>
            <a:ext cx="79193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3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3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7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99" y="549299"/>
            <a:ext cx="6333802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8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3" cy="575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04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300" y="549000"/>
            <a:ext cx="791940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24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99" y="549299"/>
            <a:ext cx="6333802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1" y="549298"/>
            <a:ext cx="7918579" cy="57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3" y="549299"/>
            <a:ext cx="7918573" cy="57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187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301" y="549000"/>
            <a:ext cx="7919399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F10CD-66D9-4024-AEA6-C67B4F9C0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712" y="549299"/>
            <a:ext cx="7918577" cy="57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</TotalTime>
  <Words>1048</Words>
  <Application>Microsoft Office PowerPoint</Application>
  <PresentationFormat>Widescreen</PresentationFormat>
  <Paragraphs>69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Trebuchet MS</vt:lpstr>
      <vt:lpstr>Wingdings 3</vt:lpstr>
      <vt:lpstr>Facet</vt:lpstr>
      <vt:lpstr>Peritoneal 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Peritoneal Dialysis Chapter 5 Annual Report</dc:title>
  <dc:subject>Annual Report</dc:subject>
  <dc:creator>ANZ DATA</dc:creator>
  <cp:keywords>#ANZDATA</cp:keywords>
  <cp:lastModifiedBy>Kylie Hurst</cp:lastModifiedBy>
  <cp:revision>14</cp:revision>
  <dcterms:created xsi:type="dcterms:W3CDTF">2019-09-24T02:19:39Z</dcterms:created>
  <dcterms:modified xsi:type="dcterms:W3CDTF">2020-03-02T04:37:42Z</dcterms:modified>
  <cp:category>Peritoneal Dialysis</cp:category>
</cp:coreProperties>
</file>