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Mortality in </a:t>
            </a:r>
            <a:br>
              <a:rPr lang="en-AU" sz="4600" dirty="0"/>
            </a:br>
            <a:r>
              <a:rPr lang="en-AU" sz="4600" dirty="0"/>
              <a:t>End Stage Kidney Disease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41</a:t>
            </a:r>
            <a:r>
              <a:rPr lang="en-AU" baseline="30000" dirty="0">
                <a:solidFill>
                  <a:schemeClr val="bg1"/>
                </a:solidFill>
              </a:rPr>
              <a:t>st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31-Dec-2018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3 -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331D3-F77B-44A8-BAA2-FE3A920BC613}"/>
              </a:ext>
            </a:extLst>
          </p:cNvPr>
          <p:cNvSpPr/>
          <p:nvPr/>
        </p:nvSpPr>
        <p:spPr>
          <a:xfrm>
            <a:off x="5264755" y="1148322"/>
            <a:ext cx="58729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3.1.1 	Survival on Renal Replacement Therapy - Australia 2009-2018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3.1.2 	Survival on Renal Replacement Therapy - </a:t>
            </a:r>
            <a:b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New Zealand 2009-2018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3.2.1 	Prevalent Dialysis Mortality - </a:t>
            </a:r>
            <a:b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Australian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3.2.2 	Prevalent Transplant Mortality - </a:t>
            </a:r>
            <a:b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Australian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3.3.1 	Prevalent Dialysis Mortality - </a:t>
            </a:r>
            <a:b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New Zealand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3.3.2 	Prevalent Transplant Mortality - </a:t>
            </a:r>
            <a:b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New Zealand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3.4.1 	Dialysis Mortality Rates in Australia - </a:t>
            </a:r>
            <a:b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2009-2018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3.4.2 	Dialysis Mortality Rates in New Zealand - 2009-2018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3.5 	Cause of Death by Modality - </a:t>
            </a:r>
            <a:b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Deaths Occurring During 2018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3.6 	Cause of Death by Modality and Age at Death - Deaths Occurring During 2018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12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Mortality in 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Mortality in ESKD</dc:title>
  <dc:creator>ANZ DATA</dc:creator>
  <cp:keywords>ANZDATA </cp:keywords>
  <cp:lastModifiedBy>Kylie Hurst</cp:lastModifiedBy>
  <cp:revision>7</cp:revision>
  <dcterms:created xsi:type="dcterms:W3CDTF">2019-09-24T02:19:39Z</dcterms:created>
  <dcterms:modified xsi:type="dcterms:W3CDTF">2019-10-18T05:26:20Z</dcterms:modified>
  <cp:category>Mortality 2019 - Chapter 3</cp:category>
</cp:coreProperties>
</file>