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in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41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264755" y="1148322"/>
            <a:ext cx="58729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	Survival on Renal Replacement Therapy - Australia 2009-2018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	Survival on Renal Replacement Therapy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2009-2018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	Prevalent Dialysis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	Prevalent Transplant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	Prevalent Dialysis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	Prevalent Transplant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	Dialysis Mortality Rates in Australia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2009-2018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	Dialysis Mortality Rates in New Zealand - 2009-2018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3.5 	Cause of Death by Modality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Deaths Occurring During 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3.6 	Cause of Death by Modality and Age at Death - Deaths Occurring During 2018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12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in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in ESKD</dc:title>
  <dc:creator>ANZ DATA</dc:creator>
  <cp:keywords>ANZDATA </cp:keywords>
  <cp:lastModifiedBy>Kylie Hurst</cp:lastModifiedBy>
  <cp:revision>7</cp:revision>
  <dcterms:created xsi:type="dcterms:W3CDTF">2019-09-24T02:19:39Z</dcterms:created>
  <dcterms:modified xsi:type="dcterms:W3CDTF">2019-10-18T05:26:20Z</dcterms:modified>
  <cp:category>Mortality 2019 - Chapter 3</cp:category>
</cp:coreProperties>
</file>