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2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>
      <p:cViewPr varScale="1">
        <p:scale>
          <a:sx n="69" d="100"/>
          <a:sy n="69" d="100"/>
        </p:scale>
        <p:origin x="96" y="3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8/6/2019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8/6/2019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zdata.org.au/report/anzod-annual-report-2019/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3 </a:t>
            </a:r>
            <a:br>
              <a:rPr lang="en-AU" dirty="0"/>
            </a:br>
            <a:r>
              <a:rPr lang="en-AU" sz="3600" dirty="0"/>
              <a:t>Deceased Organ Donation Pathway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2019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31-December-2018)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664" y="789199"/>
            <a:ext cx="7918672" cy="527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02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664" y="789199"/>
            <a:ext cx="7918672" cy="527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24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ANZOD Registry. 2019 Annual Report, Section 3: Deceased Organ Donor Pathway. Australia and New Zealand Dialysis and Transplant Registry, Adelaide, Australia. 2019. </a:t>
            </a:r>
            <a:b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at: </a:t>
            </a:r>
            <a:r>
              <a:rPr lang="en-AU" sz="16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https://www.anzdata.org.au/report/anzod-annual-report-2019/</a:t>
            </a:r>
            <a:endParaRPr lang="en-A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CD584-4970-4935-BE34-8F3926B9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0355D-D2D0-48E4-B847-5BC005237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364343"/>
            <a:ext cx="8626323" cy="4884057"/>
          </a:xfrm>
        </p:spPr>
        <p:txBody>
          <a:bodyPr>
            <a:normAutofit/>
          </a:bodyPr>
          <a:lstStyle/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3.1.1 Time from Admission to Brain Death (hours) DBD Donors - Australia 2014-2018</a:t>
            </a: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3.1.2 Time from Admission to Brain Death (hours) DBD Donors - New Zealand 2014-2018</a:t>
            </a: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3.2 Time from Admission to Circulatory Death (hours) DCD Donors - Australia 2014-2018</a:t>
            </a: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3.3.1 Time from Ventilation to Brain Death (hours) DBD Donors - Australia 2014-2018</a:t>
            </a: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3.3.2 Time from Ventilation to Brain Death (hours) DBD Donors - New Zealand 2014-2018</a:t>
            </a: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3.4 Time from Ventilation to Circulatory Death (hours) DCD Donors - Australia 2014-2018</a:t>
            </a: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3.5.1 Time from Brain Death to Donation (hours) DBD Donors - Australia 2014-2018 </a:t>
            </a: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3.5.2 Time from Brain Death to Donation (hours) DBD Donors - New Zealand 2014-2018 </a:t>
            </a: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3.6 Time from Circulatory Death to Donation (minutes) DCD Donors - Australia 2014-2018</a:t>
            </a: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Citation</a:t>
            </a:r>
          </a:p>
        </p:txBody>
      </p:sp>
    </p:spTree>
    <p:extLst>
      <p:ext uri="{BB962C8B-B14F-4D97-AF65-F5344CB8AC3E}">
        <p14:creationId xmlns:p14="http://schemas.microsoft.com/office/powerpoint/2010/main" val="1676916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663" y="789198"/>
            <a:ext cx="7918675" cy="527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664" y="789199"/>
            <a:ext cx="7918672" cy="527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4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664" y="789199"/>
            <a:ext cx="7918673" cy="527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32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664" y="789199"/>
            <a:ext cx="7918672" cy="527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26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664" y="789199"/>
            <a:ext cx="7918672" cy="527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67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664" y="789199"/>
            <a:ext cx="7918672" cy="527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00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664" y="789199"/>
            <a:ext cx="7918672" cy="527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9674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37</TotalTime>
  <Words>191</Words>
  <Application>Microsoft Office PowerPoint</Application>
  <PresentationFormat>Widescreen</PresentationFormat>
  <Paragraphs>16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Trebuchet MS</vt:lpstr>
      <vt:lpstr>Wingdings 3</vt:lpstr>
      <vt:lpstr>Facet</vt:lpstr>
      <vt:lpstr>Section 3  Deceased Organ Donation Pathway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Section 2 Figures ANZOD AR 2019</dc:title>
  <dc:creator>Kylie Hurst</dc:creator>
  <cp:keywords>ANZOD</cp:keywords>
  <cp:lastModifiedBy>ANZ DATA</cp:lastModifiedBy>
  <cp:revision>8</cp:revision>
  <dcterms:created xsi:type="dcterms:W3CDTF">2019-07-29T04:10:28Z</dcterms:created>
  <dcterms:modified xsi:type="dcterms:W3CDTF">2019-08-06T06:42:29Z</dcterms:modified>
  <cp:category>ANZOD </cp:category>
  <cp:contentStatus/>
</cp:coreProperties>
</file>