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3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19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2 </a:t>
            </a:r>
            <a:br>
              <a:rPr lang="en-AU" dirty="0"/>
            </a:br>
            <a:r>
              <a:rPr lang="en-AU" sz="3600" dirty="0"/>
              <a:t>Overview of Organ Donation in </a:t>
            </a:r>
            <a:br>
              <a:rPr lang="en-AU" sz="3600" dirty="0"/>
            </a:br>
            <a:r>
              <a:rPr lang="en-AU" sz="3600" dirty="0"/>
              <a:t>Australia and New Zealand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2019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31-December-2018)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549000"/>
            <a:ext cx="791867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02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549000"/>
            <a:ext cx="791867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24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6" y="549000"/>
            <a:ext cx="791866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79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5" y="549000"/>
            <a:ext cx="791867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6" y="549000"/>
            <a:ext cx="791866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07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1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136666" y="549000"/>
            <a:ext cx="791866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58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2019 Annual Report, Section 2: Overview of Organ Donation Activity in Australia and New Zealand. Australia and New Zealand Dialysis and Transplant Registry, Adelaide, Australia. 2019. Available at: 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https://www.anzdata.org.au/report/anzod-annual-report-2019/</a:t>
            </a:r>
            <a:endParaRPr lang="en-A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64343"/>
            <a:ext cx="8626323" cy="4884057"/>
          </a:xfrm>
        </p:spPr>
        <p:txBody>
          <a:bodyPr>
            <a:normAutofit/>
          </a:bodyPr>
          <a:lstStyle/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2.1 Number of Actual Deceased Donors Per Million Population - Australia and New Zealand, 2014 - 2018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2.2.1 Number of Actual Deceased Donors Australian States and Territories 1998 - 2018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2.2.2 Number of Actual Deceased Donors New Zealand, 1998 - 2018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2.3 Number of Actual Deceased Donors Per 10,000 Deaths - Australian States/Territories and New Zealand, 2007 - 2017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2.4.1 Total Number of Actual Deceased Organ Donors, Procedures, Recipients and Organ Transplanted </a:t>
            </a:r>
            <a:b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Per Million Population, Australia, 1998 - 2018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2.4.2 Total Number of Actual Deceased Organ Donors, Procedures, Recipients and Organ Transplanted </a:t>
            </a:r>
            <a:b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Per Million Population, New Zealand, 1998 - 2018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2.5.1 Organ Donation Pathway Australia 1998 - 2018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2.5.2 Organ Donation Pathway New Zealand 1998 - 2018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2.6 Number of Organs Transplanted per Donor 2004 - 2018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2.7.1 Organs Transplanted 1998-2018 Per Million Population, Australia 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2.7.2 Organs Transplanted 1998-2018 Per Million Population, New Zealand 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2.8.1 Organs Transplanted from DCD Donors, 1998-2018 Per Million Population, Australia 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2.8.2 Organs Transplanted from DCD Donors, 1998-2018 Per Million Population, New Zealand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663" y="549000"/>
            <a:ext cx="7918675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549000"/>
            <a:ext cx="791867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549000"/>
            <a:ext cx="7918673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549000"/>
            <a:ext cx="791867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549000"/>
            <a:ext cx="791867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549000"/>
            <a:ext cx="791867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00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549000"/>
            <a:ext cx="791867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9674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33</TotalTime>
  <Words>150</Words>
  <Application>Microsoft Office PowerPoint</Application>
  <PresentationFormat>Widescreen</PresentationFormat>
  <Paragraphs>20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Facet</vt:lpstr>
      <vt:lpstr>Section 2  Overview of Organ Donation in  Australia and New Zealand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Kylie Hurst</cp:lastModifiedBy>
  <cp:revision>7</cp:revision>
  <dcterms:created xsi:type="dcterms:W3CDTF">2019-07-29T04:10:28Z</dcterms:created>
  <dcterms:modified xsi:type="dcterms:W3CDTF">2019-07-29T05:18:59Z</dcterms:modified>
  <cp:category>ANZOD 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