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41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56" y="330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1167591"/>
            <a:ext cx="6015935" cy="2470512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41</a:t>
            </a:r>
            <a:r>
              <a:rPr lang="en-AU" sz="4400" baseline="30000" dirty="0"/>
              <a:t>st</a:t>
            </a:r>
            <a:r>
              <a:rPr lang="en-AU" sz="4400" dirty="0"/>
              <a:t> Annual Report</a:t>
            </a:r>
            <a:br>
              <a:rPr lang="en-AU" sz="4400" dirty="0"/>
            </a:br>
            <a:r>
              <a:rPr lang="en-AU" sz="2800" dirty="0"/>
              <a:t>Chapter11:</a:t>
            </a:r>
            <a:br>
              <a:rPr lang="en-AU" sz="2800" dirty="0"/>
            </a:br>
            <a:r>
              <a:rPr lang="en-AU" sz="2800" dirty="0"/>
              <a:t>Paediatric Patients with End Stage Kidney Disease Requiring Renal Replacement Therapy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846055"/>
            <a:ext cx="5825202" cy="822674"/>
          </a:xfrm>
        </p:spPr>
        <p:txBody>
          <a:bodyPr/>
          <a:lstStyle/>
          <a:p>
            <a:r>
              <a:rPr lang="en-AU" dirty="0"/>
              <a:t>Data to 31-Dec-2017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300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7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8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589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640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61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51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75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-6137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89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87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7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5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596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5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646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5" cy="50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2158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5" cy="503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161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5" cy="503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9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08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294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16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5175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52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55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3E2CE0-94AD-4CBE-9C64-C5B372F497C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163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96</TotalTime>
  <Words>5</Words>
  <Application>Microsoft Office PowerPoint</Application>
  <PresentationFormat>On-screen Show (16:9)</PresentationFormat>
  <Paragraphs>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Facet</vt:lpstr>
      <vt:lpstr>ANZDATA Registry  41st Annual Report Chapter11: Paediatric Patients with End Stage Kidney Disease Requiring Renal Replacement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22</cp:revision>
  <dcterms:created xsi:type="dcterms:W3CDTF">2016-12-23T03:25:12Z</dcterms:created>
  <dcterms:modified xsi:type="dcterms:W3CDTF">2018-12-07T00:51:55Z</dcterms:modified>
  <cp:contentStatus/>
</cp:coreProperties>
</file>