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41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56" y="3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1167591"/>
            <a:ext cx="6015935" cy="2470512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sz="4400" dirty="0"/>
            </a:br>
            <a:r>
              <a:rPr lang="en-AU" sz="2800" dirty="0"/>
              <a:t>Chapter11:</a:t>
            </a:r>
            <a:br>
              <a:rPr lang="en-AU" sz="2800" dirty="0"/>
            </a:br>
            <a:r>
              <a:rPr lang="en-AU" sz="2800" dirty="0"/>
              <a:t>Paediatric Patients with End Stage Kidney Disease Requiring Renal Replacement Therapy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to 31-Dec-2017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0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89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40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6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5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7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6137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89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7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7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9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46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15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5" cy="50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61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5" cy="50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9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0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9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6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2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5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3E2CE0-94AD-4CBE-9C64-C5B372F49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163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96</TotalTime>
  <Words>5</Words>
  <Application>Microsoft Office PowerPoint</Application>
  <PresentationFormat>On-screen Show (16:9)</PresentationFormat>
  <Paragraphs>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ANZDATA Registry  41st Annual Report Chapter11: Paediatric Patients with End Stage Kidney Disease Requiring Renal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22</cp:revision>
  <dcterms:created xsi:type="dcterms:W3CDTF">2016-12-23T03:25:12Z</dcterms:created>
  <dcterms:modified xsi:type="dcterms:W3CDTF">2018-12-07T00:51:55Z</dcterms:modified>
  <cp:contentStatus/>
</cp:coreProperties>
</file>