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5" r:id="rId5"/>
    <p:sldId id="266" r:id="rId6"/>
    <p:sldId id="267" r:id="rId7"/>
    <p:sldId id="268" r:id="rId8"/>
    <p:sldId id="269" r:id="rId9"/>
    <p:sldId id="270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1" r:id="rId19"/>
    <p:sldId id="271" r:id="rId20"/>
    <p:sldId id="280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14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1"/>
            <a:ext cx="5825202" cy="1234727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7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" y="4001247"/>
            <a:ext cx="1618192" cy="11422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4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4" y="3352801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3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7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4" y="3352801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4" y="1448992"/>
            <a:ext cx="6447501" cy="1946595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4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3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4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4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8" y="457201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457201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4" y="2025651"/>
            <a:ext cx="6447501" cy="1369936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4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3"/>
            <a:ext cx="3138026" cy="2910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3"/>
            <a:ext cx="3138026" cy="2910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12" y="1620738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12" y="2052936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8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91" y="2052936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4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4"/>
            <a:ext cx="2890896" cy="95885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5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3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1"/>
            <a:ext cx="6447500" cy="4250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4" y="457201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4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4" y="1620443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3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4" y="4531023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3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4318000"/>
            <a:ext cx="1169458" cy="825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361" y="755009"/>
            <a:ext cx="6361142" cy="2908415"/>
          </a:xfrm>
        </p:spPr>
        <p:txBody>
          <a:bodyPr/>
          <a:lstStyle/>
          <a:p>
            <a:r>
              <a:rPr lang="en-AU" sz="4400" dirty="0"/>
              <a:t>ANZDATA Registry </a:t>
            </a:r>
            <a:br>
              <a:rPr lang="en-AU" sz="4400" dirty="0"/>
            </a:br>
            <a:r>
              <a:rPr lang="en-AU" sz="4400" dirty="0"/>
              <a:t>41</a:t>
            </a:r>
            <a:r>
              <a:rPr lang="en-AU" sz="4400" baseline="30000" dirty="0"/>
              <a:t>st</a:t>
            </a:r>
            <a:r>
              <a:rPr lang="en-AU" sz="4400" dirty="0"/>
              <a:t> Annual Report</a:t>
            </a:r>
            <a:br>
              <a:rPr lang="en-AU" dirty="0"/>
            </a:br>
            <a:r>
              <a:rPr lang="en-AU" sz="2800" dirty="0"/>
              <a:t>Chapter 10: </a:t>
            </a:r>
            <a:br>
              <a:rPr lang="en-AU" sz="2800" dirty="0"/>
            </a:br>
            <a:r>
              <a:rPr lang="en-AU" sz="2800" dirty="0"/>
              <a:t>End Stage Kidney Disease in indigenous peoples of Australia and Aotearoa/New Zealand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649669"/>
            <a:ext cx="5825202" cy="822674"/>
          </a:xfrm>
        </p:spPr>
        <p:txBody>
          <a:bodyPr/>
          <a:lstStyle/>
          <a:p>
            <a:r>
              <a:rPr lang="en-AU" dirty="0"/>
              <a:t>Data to 31-Dec-2017</a:t>
            </a:r>
          </a:p>
        </p:txBody>
      </p:sp>
    </p:spTree>
    <p:extLst>
      <p:ext uri="{BB962C8B-B14F-4D97-AF65-F5344CB8AC3E}">
        <p14:creationId xmlns:p14="http://schemas.microsoft.com/office/powerpoint/2010/main" val="1140272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"/>
            <a:ext cx="6929996" cy="504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46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"/>
            <a:ext cx="6929995" cy="504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11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"/>
            <a:ext cx="6929995" cy="504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15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"/>
            <a:ext cx="6929994" cy="504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32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"/>
            <a:ext cx="6929994" cy="50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25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"/>
            <a:ext cx="6929992" cy="50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14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6929992" cy="50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89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6929991" cy="50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49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6929991" cy="504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95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550" y="0"/>
            <a:ext cx="6929996" cy="504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96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D15655-F8EE-4923-8F28-C7980797B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550" y="-63500"/>
            <a:ext cx="6928753" cy="5040000"/>
          </a:xfrm>
        </p:spPr>
      </p:pic>
    </p:spTree>
    <p:extLst>
      <p:ext uri="{BB962C8B-B14F-4D97-AF65-F5344CB8AC3E}">
        <p14:creationId xmlns:p14="http://schemas.microsoft.com/office/powerpoint/2010/main" val="3965713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201" y="-88899"/>
            <a:ext cx="6929996" cy="504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45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"/>
            <a:ext cx="6929995" cy="504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97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"/>
            <a:ext cx="6929995" cy="504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46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"/>
            <a:ext cx="6929994" cy="504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8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"/>
            <a:ext cx="6929994" cy="50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31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552" y="0"/>
            <a:ext cx="6929992" cy="50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84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002" y="-82550"/>
            <a:ext cx="6929992" cy="50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98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"/>
            <a:ext cx="6929991" cy="50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65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"/>
            <a:ext cx="6929991" cy="504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78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" y="1"/>
            <a:ext cx="6929989" cy="504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52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700" y="-107950"/>
            <a:ext cx="6930000" cy="5040906"/>
          </a:xfrm>
        </p:spPr>
      </p:pic>
    </p:spTree>
    <p:extLst>
      <p:ext uri="{BB962C8B-B14F-4D97-AF65-F5344CB8AC3E}">
        <p14:creationId xmlns:p14="http://schemas.microsoft.com/office/powerpoint/2010/main" val="625739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" y="1"/>
            <a:ext cx="6929989" cy="504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55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" y="1"/>
            <a:ext cx="6929988" cy="504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19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" y="1"/>
            <a:ext cx="6929988" cy="504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5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" y="1"/>
            <a:ext cx="6929987" cy="504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76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" y="1"/>
            <a:ext cx="6929987" cy="504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38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" y="1"/>
            <a:ext cx="6929985" cy="504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288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" y="1"/>
            <a:ext cx="6929985" cy="504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792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" y="1"/>
            <a:ext cx="6929984" cy="504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559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6929984" cy="504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70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" y="1"/>
            <a:ext cx="6929983" cy="504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46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"/>
            <a:ext cx="6930000" cy="50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54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" y="1"/>
            <a:ext cx="6929983" cy="504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36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005" y="0"/>
            <a:ext cx="6929981" cy="504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22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" y="1"/>
            <a:ext cx="6929981" cy="504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607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" y="1"/>
            <a:ext cx="6929980" cy="504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814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" y="1"/>
            <a:ext cx="6929980" cy="504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185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" y="1"/>
            <a:ext cx="6929978" cy="504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672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006" y="-25400"/>
            <a:ext cx="6929978" cy="504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417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806" y="-82549"/>
            <a:ext cx="6929977" cy="504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455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656" y="0"/>
            <a:ext cx="6929977" cy="504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492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706" y="0"/>
            <a:ext cx="6929976" cy="504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21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"/>
            <a:ext cx="6929999" cy="50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956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356" y="0"/>
            <a:ext cx="6929976" cy="504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11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063" y="-57150"/>
            <a:ext cx="6929974" cy="504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982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58800" y="213759"/>
            <a:ext cx="888677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588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030" y="247651"/>
            <a:ext cx="576595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975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21371" y="199319"/>
            <a:ext cx="888678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51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6930000" cy="504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838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"/>
            <a:ext cx="6930000" cy="50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29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"/>
            <a:ext cx="6929999" cy="50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7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"/>
            <a:ext cx="6929998" cy="50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18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"/>
            <a:ext cx="6929998" cy="504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6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756B1-0565-4F35-A779-9A16A706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6929996" cy="504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0774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ANZDATA-template-2016</Template>
  <TotalTime>142</TotalTime>
  <Words>5</Words>
  <Application>Microsoft Office PowerPoint</Application>
  <PresentationFormat>On-screen Show (16:9)</PresentationFormat>
  <Paragraphs>2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Trebuchet MS</vt:lpstr>
      <vt:lpstr>Wingdings 3</vt:lpstr>
      <vt:lpstr>Facet</vt:lpstr>
      <vt:lpstr>ANZDATA Registry  41st Annual Report Chapter 10:  End Stage Kidney Disease in indigenous peoples of Australia and Aotearoa/New Zealand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[No email address found]</Manager>
  <Company>ANZDATA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ANZDATA Chapter1 Incidence</dc:title>
  <dc:subject>Incidence</dc:subject>
  <dc:creator>Kylie Hurst;Matthew@anzdata.org.au;Philip Clayton;Christopher Davies</dc:creator>
  <dc:description>Commit version 5a2ffc6</dc:description>
  <cp:lastModifiedBy>Julie Adams</cp:lastModifiedBy>
  <cp:revision>31</cp:revision>
  <dcterms:created xsi:type="dcterms:W3CDTF">2016-12-23T03:25:12Z</dcterms:created>
  <dcterms:modified xsi:type="dcterms:W3CDTF">2019-03-15T01:10:34Z</dcterms:modified>
  <cp:contentStatus/>
</cp:coreProperties>
</file>