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66" r:id="rId15"/>
    <p:sldId id="270" r:id="rId16"/>
    <p:sldId id="271" r:id="rId17"/>
    <p:sldId id="272" r:id="rId18"/>
    <p:sldId id="273" r:id="rId19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7" autoAdjust="0"/>
    <p:restoredTop sz="94660"/>
  </p:normalViewPr>
  <p:slideViewPr>
    <p:cSldViewPr snapToGrid="0">
      <p:cViewPr varScale="1">
        <p:scale>
          <a:sx n="151" d="100"/>
          <a:sy n="151" d="100"/>
        </p:scale>
        <p:origin x="144" y="4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1"/>
            <a:ext cx="5825202" cy="1234727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7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08" y="4001247"/>
            <a:ext cx="1618192" cy="114225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7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52801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1448992"/>
            <a:ext cx="6447501" cy="1946595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3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7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8" y="457201"/>
            <a:ext cx="978557" cy="3938588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2" y="457201"/>
            <a:ext cx="5295113" cy="393858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2025651"/>
            <a:ext cx="6447501" cy="1369936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3"/>
            <a:ext cx="3138026" cy="2910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3"/>
            <a:ext cx="3138026" cy="291058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12" y="1620738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12" y="2052936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8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91" y="2052936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4"/>
            <a:ext cx="2890896" cy="958850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5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3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1"/>
            <a:ext cx="6447500" cy="4250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4" y="457201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12/18/2018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4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4" y="1620443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3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4" y="4531023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3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550" y="4318000"/>
            <a:ext cx="1169458" cy="8255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9567" y="1167591"/>
            <a:ext cx="6015935" cy="2470512"/>
          </a:xfrm>
        </p:spPr>
        <p:txBody>
          <a:bodyPr/>
          <a:lstStyle/>
          <a:p>
            <a:r>
              <a:rPr lang="en-AU" sz="4400" dirty="0"/>
              <a:t>ANZDATA Registry </a:t>
            </a:r>
            <a:br>
              <a:rPr lang="en-AU" sz="4400" dirty="0"/>
            </a:br>
            <a:r>
              <a:rPr lang="en-AU" sz="4400" dirty="0"/>
              <a:t>41</a:t>
            </a:r>
            <a:r>
              <a:rPr lang="en-AU" sz="4400" baseline="30000" dirty="0"/>
              <a:t>st</a:t>
            </a:r>
            <a:r>
              <a:rPr lang="en-AU" sz="4400" dirty="0"/>
              <a:t> Annual Report</a:t>
            </a:r>
            <a:br>
              <a:rPr lang="en-AU" sz="4400" dirty="0"/>
            </a:br>
            <a:r>
              <a:rPr lang="en-AU" sz="2800" dirty="0"/>
              <a:t>Chapter 9:</a:t>
            </a:r>
            <a:br>
              <a:rPr lang="en-AU" sz="2800" dirty="0"/>
            </a:br>
            <a:r>
              <a:rPr lang="en-AU" sz="2800" dirty="0"/>
              <a:t>End Stage Kidney Disease in </a:t>
            </a:r>
            <a:br>
              <a:rPr lang="en-AU" sz="2800" dirty="0"/>
            </a:br>
            <a:r>
              <a:rPr lang="en-AU" sz="2800" dirty="0"/>
              <a:t>Aotearoa/New Zealand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846055"/>
            <a:ext cx="5825202" cy="822674"/>
          </a:xfrm>
        </p:spPr>
        <p:txBody>
          <a:bodyPr/>
          <a:lstStyle/>
          <a:p>
            <a:r>
              <a:rPr lang="en-AU" dirty="0"/>
              <a:t>Data </a:t>
            </a:r>
            <a:r>
              <a:rPr lang="en-AU"/>
              <a:t>to 31-Dec-2017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6" cy="5040000"/>
          </a:xfrm>
        </p:spPr>
      </p:pic>
    </p:spTree>
    <p:extLst>
      <p:ext uri="{BB962C8B-B14F-4D97-AF65-F5344CB8AC3E}">
        <p14:creationId xmlns:p14="http://schemas.microsoft.com/office/powerpoint/2010/main" val="3094932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6" cy="5040000"/>
          </a:xfrm>
        </p:spPr>
      </p:pic>
    </p:spTree>
    <p:extLst>
      <p:ext uri="{BB962C8B-B14F-4D97-AF65-F5344CB8AC3E}">
        <p14:creationId xmlns:p14="http://schemas.microsoft.com/office/powerpoint/2010/main" val="38148104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6" cy="5040000"/>
          </a:xfrm>
        </p:spPr>
      </p:pic>
    </p:spTree>
    <p:extLst>
      <p:ext uri="{BB962C8B-B14F-4D97-AF65-F5344CB8AC3E}">
        <p14:creationId xmlns:p14="http://schemas.microsoft.com/office/powerpoint/2010/main" val="21664360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6" cy="5040000"/>
          </a:xfrm>
        </p:spPr>
      </p:pic>
    </p:spTree>
    <p:extLst>
      <p:ext uri="{BB962C8B-B14F-4D97-AF65-F5344CB8AC3E}">
        <p14:creationId xmlns:p14="http://schemas.microsoft.com/office/powerpoint/2010/main" val="125433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6" cy="5040000"/>
          </a:xfrm>
        </p:spPr>
      </p:pic>
    </p:spTree>
    <p:extLst>
      <p:ext uri="{BB962C8B-B14F-4D97-AF65-F5344CB8AC3E}">
        <p14:creationId xmlns:p14="http://schemas.microsoft.com/office/powerpoint/2010/main" val="33440496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8" cy="5040000"/>
          </a:xfrm>
        </p:spPr>
      </p:pic>
    </p:spTree>
    <p:extLst>
      <p:ext uri="{BB962C8B-B14F-4D97-AF65-F5344CB8AC3E}">
        <p14:creationId xmlns:p14="http://schemas.microsoft.com/office/powerpoint/2010/main" val="38247384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6" cy="5040000"/>
          </a:xfrm>
        </p:spPr>
      </p:pic>
    </p:spTree>
    <p:extLst>
      <p:ext uri="{BB962C8B-B14F-4D97-AF65-F5344CB8AC3E}">
        <p14:creationId xmlns:p14="http://schemas.microsoft.com/office/powerpoint/2010/main" val="18580155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7" cy="5040000"/>
          </a:xfrm>
        </p:spPr>
      </p:pic>
    </p:spTree>
    <p:extLst>
      <p:ext uri="{BB962C8B-B14F-4D97-AF65-F5344CB8AC3E}">
        <p14:creationId xmlns:p14="http://schemas.microsoft.com/office/powerpoint/2010/main" val="3867703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6" cy="5039999"/>
          </a:xfrm>
        </p:spPr>
      </p:pic>
    </p:spTree>
    <p:extLst>
      <p:ext uri="{BB962C8B-B14F-4D97-AF65-F5344CB8AC3E}">
        <p14:creationId xmlns:p14="http://schemas.microsoft.com/office/powerpoint/2010/main" val="485155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8" cy="5040000"/>
          </a:xfrm>
        </p:spPr>
      </p:pic>
    </p:spTree>
    <p:extLst>
      <p:ext uri="{BB962C8B-B14F-4D97-AF65-F5344CB8AC3E}">
        <p14:creationId xmlns:p14="http://schemas.microsoft.com/office/powerpoint/2010/main" val="37139838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8" cy="5040000"/>
          </a:xfrm>
        </p:spPr>
      </p:pic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8" cy="5040000"/>
          </a:xfrm>
        </p:spPr>
      </p:pic>
    </p:spTree>
    <p:extLst>
      <p:ext uri="{BB962C8B-B14F-4D97-AF65-F5344CB8AC3E}">
        <p14:creationId xmlns:p14="http://schemas.microsoft.com/office/powerpoint/2010/main" val="887172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8" cy="5040000"/>
          </a:xfrm>
        </p:spPr>
      </p:pic>
    </p:spTree>
    <p:extLst>
      <p:ext uri="{BB962C8B-B14F-4D97-AF65-F5344CB8AC3E}">
        <p14:creationId xmlns:p14="http://schemas.microsoft.com/office/powerpoint/2010/main" val="6257399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8" cy="5040000"/>
          </a:xfrm>
        </p:spPr>
      </p:pic>
    </p:spTree>
    <p:extLst>
      <p:ext uri="{BB962C8B-B14F-4D97-AF65-F5344CB8AC3E}">
        <p14:creationId xmlns:p14="http://schemas.microsoft.com/office/powerpoint/2010/main" val="3556941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8" cy="5040000"/>
          </a:xfrm>
        </p:spPr>
      </p:pic>
    </p:spTree>
    <p:extLst>
      <p:ext uri="{BB962C8B-B14F-4D97-AF65-F5344CB8AC3E}">
        <p14:creationId xmlns:p14="http://schemas.microsoft.com/office/powerpoint/2010/main" val="2064576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8" cy="5040000"/>
          </a:xfrm>
        </p:spPr>
      </p:pic>
    </p:spTree>
    <p:extLst>
      <p:ext uri="{BB962C8B-B14F-4D97-AF65-F5344CB8AC3E}">
        <p14:creationId xmlns:p14="http://schemas.microsoft.com/office/powerpoint/2010/main" val="3142498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0"/>
            <a:ext cx="6928756" cy="5040000"/>
          </a:xfrm>
        </p:spPr>
      </p:pic>
    </p:spTree>
    <p:extLst>
      <p:ext uri="{BB962C8B-B14F-4D97-AF65-F5344CB8AC3E}">
        <p14:creationId xmlns:p14="http://schemas.microsoft.com/office/powerpoint/2010/main" val="136827291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ANZDATA-template-2016</Template>
  <TotalTime>78</TotalTime>
  <Words>5</Words>
  <Application>Microsoft Office PowerPoint</Application>
  <PresentationFormat>On-screen Show (16:9)</PresentationFormat>
  <Paragraphs>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Trebuchet MS</vt:lpstr>
      <vt:lpstr>Wingdings 3</vt:lpstr>
      <vt:lpstr>Facet</vt:lpstr>
      <vt:lpstr>ANZDATA Registry  41st Annual Report Chapter 9: End Stage Kidney Disease in  Aotearoa/New Zealand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Registry Brochure</dc:title>
  <dc:creator>Kylie Hurst</dc:creator>
  <cp:lastModifiedBy>Julie Adams</cp:lastModifiedBy>
  <cp:revision>20</cp:revision>
  <dcterms:created xsi:type="dcterms:W3CDTF">2016-12-23T03:25:12Z</dcterms:created>
  <dcterms:modified xsi:type="dcterms:W3CDTF">2018-12-18T05:41:10Z</dcterms:modified>
  <cp:contentStatus/>
</cp:coreProperties>
</file>