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144" y="4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567" y="1167591"/>
            <a:ext cx="6015935" cy="2470512"/>
          </a:xfrm>
        </p:spPr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41</a:t>
            </a:r>
            <a:r>
              <a:rPr lang="en-AU" sz="4400" baseline="30000" dirty="0"/>
              <a:t>st</a:t>
            </a:r>
            <a:r>
              <a:rPr lang="en-AU" sz="4400" dirty="0"/>
              <a:t> Annual Report</a:t>
            </a:r>
            <a:br>
              <a:rPr lang="en-AU" sz="4400" dirty="0"/>
            </a:br>
            <a:r>
              <a:rPr lang="en-AU" sz="2800" dirty="0"/>
              <a:t>Chapter 9:</a:t>
            </a:r>
            <a:br>
              <a:rPr lang="en-AU" sz="2800" dirty="0"/>
            </a:br>
            <a:r>
              <a:rPr lang="en-AU" sz="2800" dirty="0"/>
              <a:t>End Stage Kidney Disease in </a:t>
            </a:r>
            <a:br>
              <a:rPr lang="en-AU" sz="2800" dirty="0"/>
            </a:br>
            <a:r>
              <a:rPr lang="en-AU" sz="2800" dirty="0"/>
              <a:t>Aotearoa/New Zealand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846055"/>
            <a:ext cx="5825202" cy="822674"/>
          </a:xfrm>
        </p:spPr>
        <p:txBody>
          <a:bodyPr/>
          <a:lstStyle/>
          <a:p>
            <a:r>
              <a:rPr lang="en-AU" dirty="0"/>
              <a:t>Data </a:t>
            </a:r>
            <a:r>
              <a:rPr lang="en-AU"/>
              <a:t>to 31-Dec-2017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6" cy="5040000"/>
          </a:xfrm>
        </p:spPr>
      </p:pic>
    </p:spTree>
    <p:extLst>
      <p:ext uri="{BB962C8B-B14F-4D97-AF65-F5344CB8AC3E}">
        <p14:creationId xmlns:p14="http://schemas.microsoft.com/office/powerpoint/2010/main" val="3094932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6" cy="5040000"/>
          </a:xfrm>
        </p:spPr>
      </p:pic>
    </p:spTree>
    <p:extLst>
      <p:ext uri="{BB962C8B-B14F-4D97-AF65-F5344CB8AC3E}">
        <p14:creationId xmlns:p14="http://schemas.microsoft.com/office/powerpoint/2010/main" val="3814810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6" cy="5040000"/>
          </a:xfrm>
        </p:spPr>
      </p:pic>
    </p:spTree>
    <p:extLst>
      <p:ext uri="{BB962C8B-B14F-4D97-AF65-F5344CB8AC3E}">
        <p14:creationId xmlns:p14="http://schemas.microsoft.com/office/powerpoint/2010/main" val="2166436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6" cy="5040000"/>
          </a:xfrm>
        </p:spPr>
      </p:pic>
    </p:spTree>
    <p:extLst>
      <p:ext uri="{BB962C8B-B14F-4D97-AF65-F5344CB8AC3E}">
        <p14:creationId xmlns:p14="http://schemas.microsoft.com/office/powerpoint/2010/main" val="125433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6" cy="5040000"/>
          </a:xfrm>
        </p:spPr>
      </p:pic>
    </p:spTree>
    <p:extLst>
      <p:ext uri="{BB962C8B-B14F-4D97-AF65-F5344CB8AC3E}">
        <p14:creationId xmlns:p14="http://schemas.microsoft.com/office/powerpoint/2010/main" val="3344049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8" cy="5040000"/>
          </a:xfrm>
        </p:spPr>
      </p:pic>
    </p:spTree>
    <p:extLst>
      <p:ext uri="{BB962C8B-B14F-4D97-AF65-F5344CB8AC3E}">
        <p14:creationId xmlns:p14="http://schemas.microsoft.com/office/powerpoint/2010/main" val="3824738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6" cy="5040000"/>
          </a:xfrm>
        </p:spPr>
      </p:pic>
    </p:spTree>
    <p:extLst>
      <p:ext uri="{BB962C8B-B14F-4D97-AF65-F5344CB8AC3E}">
        <p14:creationId xmlns:p14="http://schemas.microsoft.com/office/powerpoint/2010/main" val="1858015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7" cy="5040000"/>
          </a:xfrm>
        </p:spPr>
      </p:pic>
    </p:spTree>
    <p:extLst>
      <p:ext uri="{BB962C8B-B14F-4D97-AF65-F5344CB8AC3E}">
        <p14:creationId xmlns:p14="http://schemas.microsoft.com/office/powerpoint/2010/main" val="386770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6" cy="5039999"/>
          </a:xfrm>
        </p:spPr>
      </p:pic>
    </p:spTree>
    <p:extLst>
      <p:ext uri="{BB962C8B-B14F-4D97-AF65-F5344CB8AC3E}">
        <p14:creationId xmlns:p14="http://schemas.microsoft.com/office/powerpoint/2010/main" val="48515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8" cy="5040000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8" cy="5040000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8" cy="5040000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8" cy="5040000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8" cy="5040000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8" cy="5040000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8" cy="5040000"/>
          </a:xfrm>
        </p:spPr>
      </p:pic>
    </p:spTree>
    <p:extLst>
      <p:ext uri="{BB962C8B-B14F-4D97-AF65-F5344CB8AC3E}">
        <p14:creationId xmlns:p14="http://schemas.microsoft.com/office/powerpoint/2010/main" val="314249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6" cy="5040000"/>
          </a:xfrm>
        </p:spPr>
      </p:pic>
    </p:spTree>
    <p:extLst>
      <p:ext uri="{BB962C8B-B14F-4D97-AF65-F5344CB8AC3E}">
        <p14:creationId xmlns:p14="http://schemas.microsoft.com/office/powerpoint/2010/main" val="13682729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78</TotalTime>
  <Words>5</Words>
  <Application>Microsoft Office PowerPoint</Application>
  <PresentationFormat>On-screen Show (16:9)</PresentationFormat>
  <Paragraphs>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ANZDATA Registry  41st Annual Report Chapter 9: End Stage Kidney Disease in  Aotearoa/New Zealand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Julie Adams</cp:lastModifiedBy>
  <cp:revision>20</cp:revision>
  <dcterms:created xsi:type="dcterms:W3CDTF">2016-12-23T03:25:12Z</dcterms:created>
  <dcterms:modified xsi:type="dcterms:W3CDTF">2018-12-18T05:41:10Z</dcterms:modified>
  <cp:contentStatus/>
</cp:coreProperties>
</file>