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72" r:id="rId6"/>
    <p:sldId id="273" r:id="rId7"/>
    <p:sldId id="28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36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1167591"/>
            <a:ext cx="6015935" cy="2470512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41</a:t>
            </a:r>
            <a:r>
              <a:rPr lang="en-AU" sz="4400" baseline="30000" dirty="0"/>
              <a:t>st</a:t>
            </a:r>
            <a:r>
              <a:rPr lang="en-AU" sz="4400" dirty="0"/>
              <a:t> Annual Report</a:t>
            </a:r>
            <a:br>
              <a:rPr lang="en-AU" sz="4400" dirty="0"/>
            </a:br>
            <a:r>
              <a:rPr lang="en-AU" sz="2800" dirty="0"/>
              <a:t>Chapter 8:</a:t>
            </a:r>
            <a:br>
              <a:rPr lang="en-AU" sz="2800" dirty="0"/>
            </a:br>
            <a:r>
              <a:rPr lang="en-AU" sz="2800" dirty="0"/>
              <a:t>Kidney Donation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846055"/>
            <a:ext cx="5825202" cy="822674"/>
          </a:xfrm>
        </p:spPr>
        <p:txBody>
          <a:bodyPr/>
          <a:lstStyle/>
          <a:p>
            <a:r>
              <a:rPr lang="en-AU" dirty="0"/>
              <a:t>Data to 31-Dec-2017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651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384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389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369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5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5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9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5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38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7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2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82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877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688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5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0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00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31284-02B3-45F3-AC26-02E5262940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622" y="5175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4507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62</TotalTime>
  <Words>5</Words>
  <Application>Microsoft Office PowerPoint</Application>
  <PresentationFormat>On-screen Show (16:9)</PresentationFormat>
  <Paragraphs>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ANZDATA Registry  41st Annual Report Chapter 8: Kidney Donation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Kylie Hurst</cp:lastModifiedBy>
  <cp:revision>18</cp:revision>
  <dcterms:created xsi:type="dcterms:W3CDTF">2016-12-23T03:25:12Z</dcterms:created>
  <dcterms:modified xsi:type="dcterms:W3CDTF">2018-12-07T06:39:38Z</dcterms:modified>
  <cp:contentStatus/>
</cp:coreProperties>
</file>