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7" autoAdjust="0"/>
    <p:restoredTop sz="94660"/>
  </p:normalViewPr>
  <p:slideViewPr>
    <p:cSldViewPr snapToGrid="0">
      <p:cViewPr varScale="1">
        <p:scale>
          <a:sx n="151" d="100"/>
          <a:sy n="151" d="100"/>
        </p:scale>
        <p:origin x="144" y="4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1803401"/>
            <a:ext cx="5825202" cy="1234727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3038127"/>
            <a:ext cx="5825202" cy="822674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08" y="4001247"/>
            <a:ext cx="1618192" cy="114225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457200"/>
            <a:ext cx="6447501" cy="25527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52801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3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7" y="2724150"/>
            <a:ext cx="5418393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52801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1448992"/>
            <a:ext cx="6447501" cy="1946595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7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3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7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57200"/>
            <a:ext cx="6441152" cy="226695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7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12/4/2018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8" y="457201"/>
            <a:ext cx="978557" cy="3938588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2" y="457201"/>
            <a:ext cx="5295113" cy="393858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2025651"/>
            <a:ext cx="6447501" cy="1369936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6"/>
            <a:ext cx="6447501" cy="6453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1620443"/>
            <a:ext cx="3138026" cy="2910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477" y="1620443"/>
            <a:ext cx="3138026" cy="29105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12" y="1620738"/>
            <a:ext cx="3139217" cy="43219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12" y="2052936"/>
            <a:ext cx="3139217" cy="247808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6287" y="1620738"/>
            <a:ext cx="3139214" cy="43219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6291" y="2052936"/>
            <a:ext cx="3139213" cy="247808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457200"/>
            <a:ext cx="6447501" cy="990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123954"/>
            <a:ext cx="2890896" cy="958850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6" y="386195"/>
            <a:ext cx="3385156" cy="414482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082803"/>
            <a:ext cx="2890896" cy="1938337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3600451"/>
            <a:ext cx="6447500" cy="4250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4" y="457201"/>
            <a:ext cx="6447501" cy="288428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4025504"/>
            <a:ext cx="6447500" cy="505518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12/4/2018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4" y="457200"/>
            <a:ext cx="6447501" cy="99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1620443"/>
            <a:ext cx="6447501" cy="2910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4531023"/>
            <a:ext cx="68395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4" y="4531023"/>
            <a:ext cx="472320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2998" y="4531023"/>
            <a:ext cx="5125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550" y="4318000"/>
            <a:ext cx="1169458" cy="8255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Data to 31-Dec-2017</a:t>
            </a:r>
          </a:p>
        </p:txBody>
      </p:sp>
      <p:sp>
        <p:nvSpPr>
          <p:cNvPr id="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sz="4400" dirty="0"/>
              <a:t>ANZDATA Registry </a:t>
            </a:r>
            <a:br>
              <a:rPr lang="en-AU" sz="4400" dirty="0"/>
            </a:br>
            <a:r>
              <a:rPr lang="en-AU" sz="4400" dirty="0"/>
              <a:t>41</a:t>
            </a:r>
            <a:r>
              <a:rPr lang="en-AU" sz="4400" baseline="30000" dirty="0"/>
              <a:t>st</a:t>
            </a:r>
            <a:r>
              <a:rPr lang="en-AU" sz="4400" dirty="0"/>
              <a:t> Annual Report</a:t>
            </a:r>
            <a:br>
              <a:rPr lang="en-AU" dirty="0"/>
            </a:br>
            <a:r>
              <a:rPr lang="en-AU" sz="2800" dirty="0"/>
              <a:t>Chapter 6: </a:t>
            </a:r>
            <a:br>
              <a:rPr lang="en-AU" sz="2800" dirty="0"/>
            </a:br>
            <a:r>
              <a:rPr lang="en-AU" sz="2800" dirty="0"/>
              <a:t>Australian Transplant Waiting List</a:t>
            </a:r>
          </a:p>
        </p:txBody>
      </p:sp>
    </p:spTree>
    <p:extLst>
      <p:ext uri="{BB962C8B-B14F-4D97-AF65-F5344CB8AC3E}">
        <p14:creationId xmlns:p14="http://schemas.microsoft.com/office/powerpoint/2010/main" val="1140272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77850" y="103500"/>
            <a:ext cx="6928756" cy="5040000"/>
          </a:xfrm>
        </p:spPr>
      </p:pic>
    </p:spTree>
    <p:extLst>
      <p:ext uri="{BB962C8B-B14F-4D97-AF65-F5344CB8AC3E}">
        <p14:creationId xmlns:p14="http://schemas.microsoft.com/office/powerpoint/2010/main" val="3965713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09550" y="0"/>
            <a:ext cx="6928756" cy="5040000"/>
          </a:xfrm>
        </p:spPr>
      </p:pic>
    </p:spTree>
    <p:extLst>
      <p:ext uri="{BB962C8B-B14F-4D97-AF65-F5344CB8AC3E}">
        <p14:creationId xmlns:p14="http://schemas.microsoft.com/office/powerpoint/2010/main" val="2119433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60350" y="0"/>
            <a:ext cx="6928756" cy="5040000"/>
          </a:xfrm>
        </p:spPr>
      </p:pic>
    </p:spTree>
    <p:extLst>
      <p:ext uri="{BB962C8B-B14F-4D97-AF65-F5344CB8AC3E}">
        <p14:creationId xmlns:p14="http://schemas.microsoft.com/office/powerpoint/2010/main" val="288222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92100" y="0"/>
            <a:ext cx="6928756" cy="5040000"/>
          </a:xfrm>
        </p:spPr>
      </p:pic>
    </p:spTree>
    <p:extLst>
      <p:ext uri="{BB962C8B-B14F-4D97-AF65-F5344CB8AC3E}">
        <p14:creationId xmlns:p14="http://schemas.microsoft.com/office/powerpoint/2010/main" val="26972380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47650" y="0"/>
            <a:ext cx="6928756" cy="5040000"/>
          </a:xfrm>
        </p:spPr>
      </p:pic>
    </p:spTree>
    <p:extLst>
      <p:ext uri="{BB962C8B-B14F-4D97-AF65-F5344CB8AC3E}">
        <p14:creationId xmlns:p14="http://schemas.microsoft.com/office/powerpoint/2010/main" val="35203867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51751"/>
            <a:ext cx="6928756" cy="5039999"/>
          </a:xfrm>
        </p:spPr>
      </p:pic>
    </p:spTree>
    <p:extLst>
      <p:ext uri="{BB962C8B-B14F-4D97-AF65-F5344CB8AC3E}">
        <p14:creationId xmlns:p14="http://schemas.microsoft.com/office/powerpoint/2010/main" val="125859027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ANZDATA-template-2016</Template>
  <TotalTime>69</TotalTime>
  <Words>5</Words>
  <Application>Microsoft Office PowerPoint</Application>
  <PresentationFormat>On-screen Show (16:9)</PresentationFormat>
  <Paragraphs>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Facet</vt:lpstr>
      <vt:lpstr>ANZDATA Registry  41st Annual Report Chapter 6:  Australian Transplant Waiting List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ANZDATA RAnnual Report Chapter 6 Australain Transplant Waiting List</dc:title>
  <dc:subject>Australian Transplant Waiting List 2017</dc:subject>
  <dc:creator>Kylie Hurst;ANZDATA Registry</dc:creator>
  <cp:keywords>Chapter 6</cp:keywords>
  <cp:lastModifiedBy>Julie Adams</cp:lastModifiedBy>
  <cp:revision>18</cp:revision>
  <dcterms:created xsi:type="dcterms:W3CDTF">2016-12-23T03:25:12Z</dcterms:created>
  <dcterms:modified xsi:type="dcterms:W3CDTF">2018-12-04T00:32:47Z</dcterms:modified>
  <cp:contentStatus/>
</cp:coreProperties>
</file>