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1" r:id="rId8"/>
    <p:sldId id="259" r:id="rId9"/>
    <p:sldId id="266" r:id="rId10"/>
    <p:sldId id="265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32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1"/>
            <a:ext cx="5825202" cy="1234727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7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" y="4001247"/>
            <a:ext cx="1618192" cy="1142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52801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7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52801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1448992"/>
            <a:ext cx="6447501" cy="194659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8" y="457201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457201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2025651"/>
            <a:ext cx="6447501" cy="1369936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3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3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2" y="1620738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2" y="2052936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8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1" y="2052936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4"/>
            <a:ext cx="2890896" cy="958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5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3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1"/>
            <a:ext cx="6447500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4" y="457201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1620443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4" y="4531023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4318000"/>
            <a:ext cx="1169458" cy="825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567" y="755009"/>
            <a:ext cx="6015935" cy="2283119"/>
          </a:xfrm>
        </p:spPr>
        <p:txBody>
          <a:bodyPr/>
          <a:lstStyle/>
          <a:p>
            <a:r>
              <a:rPr lang="en-AU" sz="4400" dirty="0"/>
              <a:t>ANZDATA Registry </a:t>
            </a:r>
            <a:br>
              <a:rPr lang="en-AU" sz="4400" dirty="0"/>
            </a:br>
            <a:r>
              <a:rPr lang="en-AU" sz="4400" dirty="0"/>
              <a:t>41</a:t>
            </a:r>
            <a:r>
              <a:rPr lang="en-AU" sz="4400" baseline="30000" dirty="0"/>
              <a:t>st</a:t>
            </a:r>
            <a:r>
              <a:rPr lang="en-AU" sz="4400" dirty="0"/>
              <a:t> Annual Report</a:t>
            </a:r>
            <a:br>
              <a:rPr lang="en-AU" dirty="0"/>
            </a:br>
            <a:r>
              <a:rPr lang="en-AU" sz="2800" dirty="0"/>
              <a:t>Chapter 4: </a:t>
            </a:r>
            <a:br>
              <a:rPr lang="en-AU" sz="2800" dirty="0"/>
            </a:br>
            <a:r>
              <a:rPr lang="en-AU" sz="2800" dirty="0"/>
              <a:t>Peritoneal Dialysis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Data to 31-Dec-2017</a:t>
            </a: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358928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2369361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521689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1144029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1587160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3167232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44947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3762417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1210301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44770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39657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2558886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66494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279091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1924895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2393031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2260108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4179293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2767253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2140392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87150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2766754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190851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4222896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3764565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2797307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712173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1155761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301" y="51750"/>
            <a:ext cx="6928756" cy="5039999"/>
          </a:xfrm>
        </p:spPr>
      </p:pic>
    </p:spTree>
    <p:extLst>
      <p:ext uri="{BB962C8B-B14F-4D97-AF65-F5344CB8AC3E}">
        <p14:creationId xmlns:p14="http://schemas.microsoft.com/office/powerpoint/2010/main" val="3041803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1" y="51750"/>
            <a:ext cx="6928756" cy="5039999"/>
          </a:xfrm>
        </p:spPr>
      </p:pic>
    </p:spTree>
    <p:extLst>
      <p:ext uri="{BB962C8B-B14F-4D97-AF65-F5344CB8AC3E}">
        <p14:creationId xmlns:p14="http://schemas.microsoft.com/office/powerpoint/2010/main" val="2173120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5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2699299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1" y="10350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392956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293995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451" y="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8649607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151" y="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1792175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951" y="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3777985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70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1086518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39999"/>
          </a:xfrm>
        </p:spPr>
      </p:pic>
    </p:spTree>
    <p:extLst>
      <p:ext uri="{BB962C8B-B14F-4D97-AF65-F5344CB8AC3E}">
        <p14:creationId xmlns:p14="http://schemas.microsoft.com/office/powerpoint/2010/main" val="2893474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38266324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39999"/>
          </a:xfrm>
        </p:spPr>
      </p:pic>
    </p:spTree>
    <p:extLst>
      <p:ext uri="{BB962C8B-B14F-4D97-AF65-F5344CB8AC3E}">
        <p14:creationId xmlns:p14="http://schemas.microsoft.com/office/powerpoint/2010/main" val="22213963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36252721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16807140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266" y="51750"/>
            <a:ext cx="8819468" cy="5040000"/>
          </a:xfrm>
        </p:spPr>
      </p:pic>
    </p:spTree>
    <p:extLst>
      <p:ext uri="{BB962C8B-B14F-4D97-AF65-F5344CB8AC3E}">
        <p14:creationId xmlns:p14="http://schemas.microsoft.com/office/powerpoint/2010/main" val="27578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0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13259715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266" y="51750"/>
            <a:ext cx="8819468" cy="5040000"/>
          </a:xfrm>
        </p:spPr>
      </p:pic>
    </p:spTree>
    <p:extLst>
      <p:ext uri="{BB962C8B-B14F-4D97-AF65-F5344CB8AC3E}">
        <p14:creationId xmlns:p14="http://schemas.microsoft.com/office/powerpoint/2010/main" val="17959290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251" y="51886"/>
            <a:ext cx="6928756" cy="5039727"/>
          </a:xfrm>
        </p:spPr>
      </p:pic>
    </p:spTree>
    <p:extLst>
      <p:ext uri="{BB962C8B-B14F-4D97-AF65-F5344CB8AC3E}">
        <p14:creationId xmlns:p14="http://schemas.microsoft.com/office/powerpoint/2010/main" val="11545349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300" y="136"/>
            <a:ext cx="6928756" cy="5039727"/>
          </a:xfrm>
        </p:spPr>
      </p:pic>
    </p:spTree>
    <p:extLst>
      <p:ext uri="{BB962C8B-B14F-4D97-AF65-F5344CB8AC3E}">
        <p14:creationId xmlns:p14="http://schemas.microsoft.com/office/powerpoint/2010/main" val="85183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103529"/>
            <a:ext cx="6928758" cy="5039942"/>
          </a:xfrm>
        </p:spPr>
      </p:pic>
    </p:spTree>
    <p:extLst>
      <p:ext uri="{BB962C8B-B14F-4D97-AF65-F5344CB8AC3E}">
        <p14:creationId xmlns:p14="http://schemas.microsoft.com/office/powerpoint/2010/main" val="27054204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877" y="51750"/>
            <a:ext cx="5543004" cy="5040000"/>
          </a:xfrm>
        </p:spPr>
      </p:pic>
    </p:spTree>
    <p:extLst>
      <p:ext uri="{BB962C8B-B14F-4D97-AF65-F5344CB8AC3E}">
        <p14:creationId xmlns:p14="http://schemas.microsoft.com/office/powerpoint/2010/main" val="1695023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877" y="51750"/>
            <a:ext cx="5543004" cy="5040000"/>
          </a:xfrm>
        </p:spPr>
      </p:pic>
    </p:spTree>
    <p:extLst>
      <p:ext uri="{BB962C8B-B14F-4D97-AF65-F5344CB8AC3E}">
        <p14:creationId xmlns:p14="http://schemas.microsoft.com/office/powerpoint/2010/main" val="13991079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33262126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14681588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19148473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43818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27274593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77" y="51750"/>
            <a:ext cx="5543004" cy="5040000"/>
          </a:xfrm>
        </p:spPr>
      </p:pic>
    </p:spTree>
    <p:extLst>
      <p:ext uri="{BB962C8B-B14F-4D97-AF65-F5344CB8AC3E}">
        <p14:creationId xmlns:p14="http://schemas.microsoft.com/office/powerpoint/2010/main" val="13959944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2563549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1" y="51750"/>
            <a:ext cx="6928756" cy="5039999"/>
          </a:xfrm>
        </p:spPr>
      </p:pic>
    </p:spTree>
    <p:extLst>
      <p:ext uri="{BB962C8B-B14F-4D97-AF65-F5344CB8AC3E}">
        <p14:creationId xmlns:p14="http://schemas.microsoft.com/office/powerpoint/2010/main" val="8890138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377" y="51750"/>
            <a:ext cx="5543003" cy="5039999"/>
          </a:xfrm>
        </p:spPr>
      </p:pic>
    </p:spTree>
    <p:extLst>
      <p:ext uri="{BB962C8B-B14F-4D97-AF65-F5344CB8AC3E}">
        <p14:creationId xmlns:p14="http://schemas.microsoft.com/office/powerpoint/2010/main" val="16354508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7" cy="5040000"/>
          </a:xfrm>
        </p:spPr>
      </p:pic>
    </p:spTree>
    <p:extLst>
      <p:ext uri="{BB962C8B-B14F-4D97-AF65-F5344CB8AC3E}">
        <p14:creationId xmlns:p14="http://schemas.microsoft.com/office/powerpoint/2010/main" val="15446482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373657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205327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222292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1750"/>
            <a:ext cx="6928756" cy="5040000"/>
          </a:xfrm>
        </p:spPr>
      </p:pic>
    </p:spTree>
    <p:extLst>
      <p:ext uri="{BB962C8B-B14F-4D97-AF65-F5344CB8AC3E}">
        <p14:creationId xmlns:p14="http://schemas.microsoft.com/office/powerpoint/2010/main" val="34441094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ANZDATA-template-2016</Template>
  <TotalTime>311</TotalTime>
  <Words>5</Words>
  <Application>Microsoft Office PowerPoint</Application>
  <PresentationFormat>On-screen Show (16:9)</PresentationFormat>
  <Paragraphs>2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Trebuchet MS</vt:lpstr>
      <vt:lpstr>Wingdings 3</vt:lpstr>
      <vt:lpstr>Facet</vt:lpstr>
      <vt:lpstr>ANZDATA Registry  41st Annual Report Chapter 4:  Peritoneal Dialysis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Registry Brochure</dc:title>
  <dc:creator>Kylie Hurst</dc:creator>
  <cp:lastModifiedBy>Kylie Hurst</cp:lastModifiedBy>
  <cp:revision>40</cp:revision>
  <dcterms:created xsi:type="dcterms:W3CDTF">2016-12-23T03:25:12Z</dcterms:created>
  <dcterms:modified xsi:type="dcterms:W3CDTF">2019-01-23T08:18:31Z</dcterms:modified>
  <cp:contentStatus/>
</cp:coreProperties>
</file>