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44" y="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3091046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2: </a:t>
            </a:r>
            <a:br>
              <a:rPr lang="en-AU" sz="2800" dirty="0"/>
            </a:br>
            <a:r>
              <a:rPr lang="en-AU" sz="2800" dirty="0"/>
              <a:t>Prevalence of </a:t>
            </a:r>
            <a:br>
              <a:rPr lang="en-AU" sz="2800" dirty="0"/>
            </a:br>
            <a:r>
              <a:rPr lang="en-AU" sz="2800" dirty="0"/>
              <a:t>Renal Replacement Therapy for</a:t>
            </a:r>
            <a:br>
              <a:rPr lang="en-AU" sz="2800" dirty="0"/>
            </a:br>
            <a:r>
              <a:rPr lang="en-AU" sz="2800" dirty="0"/>
              <a:t>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31-Dec-2017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8635" y="-6890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35" y="-752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7685" y="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4185" y="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8837" cy="504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65</TotalTime>
  <Words>5</Words>
  <Application>Microsoft Office PowerPoint</Application>
  <PresentationFormat>On-screen Show (16:9)</PresentationFormat>
  <Paragraphs>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ANZDATA Registry  41st Annual Report Chapter 2:  Prevalence of  Renal Replacement Therapy for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19</cp:revision>
  <dcterms:created xsi:type="dcterms:W3CDTF">2016-12-23T03:25:12Z</dcterms:created>
  <dcterms:modified xsi:type="dcterms:W3CDTF">2018-11-20T00:05:38Z</dcterms:modified>
  <cp:contentStatus/>
</cp:coreProperties>
</file>