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86" r:id="rId18"/>
    <p:sldId id="285" r:id="rId19"/>
    <p:sldId id="284" r:id="rId20"/>
    <p:sldId id="283" r:id="rId21"/>
    <p:sldId id="282" r:id="rId22"/>
    <p:sldId id="281" r:id="rId23"/>
    <p:sldId id="280" r:id="rId24"/>
    <p:sldId id="279" r:id="rId25"/>
    <p:sldId id="272" r:id="rId26"/>
    <p:sldId id="278" r:id="rId27"/>
    <p:sldId id="277" r:id="rId28"/>
    <p:sldId id="276" r:id="rId29"/>
    <p:sldId id="275" r:id="rId30"/>
    <p:sldId id="274" r:id="rId31"/>
    <p:sldId id="273" r:id="rId32"/>
    <p:sldId id="287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4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1167591"/>
            <a:ext cx="6015935" cy="2470512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sz="4400" dirty="0"/>
            </a:br>
            <a:r>
              <a:rPr lang="en-AU" sz="2800" dirty="0"/>
              <a:t>Chapter11:</a:t>
            </a:r>
            <a:br>
              <a:rPr lang="en-AU" sz="2800" dirty="0"/>
            </a:br>
            <a:r>
              <a:rPr lang="en-AU" sz="2800" dirty="0"/>
              <a:t>Paediatric Patients with End Stage Kidney Disease Requiring Renal Replacement 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31-Dec-2016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09493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714" y="251358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81481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216643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12543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34404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2650047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254177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1039103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5317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217873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619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4118128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1542953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3950662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3923974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654694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2905119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477775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2798660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3100618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41067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746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355690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6" cy="4031949"/>
          </a:xfrm>
        </p:spPr>
      </p:pic>
    </p:spTree>
    <p:extLst>
      <p:ext uri="{BB962C8B-B14F-4D97-AF65-F5344CB8AC3E}">
        <p14:creationId xmlns:p14="http://schemas.microsoft.com/office/powerpoint/2010/main" val="3349638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3" y="211165"/>
            <a:ext cx="5542935" cy="4031948"/>
          </a:xfrm>
        </p:spPr>
      </p:pic>
    </p:spTree>
    <p:extLst>
      <p:ext uri="{BB962C8B-B14F-4D97-AF65-F5344CB8AC3E}">
        <p14:creationId xmlns:p14="http://schemas.microsoft.com/office/powerpoint/2010/main" val="371151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365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746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746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1" y="211164"/>
            <a:ext cx="5542939" cy="4031951"/>
          </a:xfrm>
        </p:spPr>
      </p:pic>
    </p:spTree>
    <p:extLst>
      <p:ext uri="{BB962C8B-B14F-4D97-AF65-F5344CB8AC3E}">
        <p14:creationId xmlns:p14="http://schemas.microsoft.com/office/powerpoint/2010/main" val="1368272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82</TotalTime>
  <Words>5</Words>
  <Application>Microsoft Office PowerPoint</Application>
  <PresentationFormat>On-screen Show (16:9)</PresentationFormat>
  <Paragraphs>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</vt:lpstr>
      <vt:lpstr>ANZDATA Registry  40th Annual Report Chapter11: Paediatric Patients with End Stage Kidney Disease Requiring Renal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19</cp:revision>
  <dcterms:created xsi:type="dcterms:W3CDTF">2016-12-23T03:25:12Z</dcterms:created>
  <dcterms:modified xsi:type="dcterms:W3CDTF">2018-07-09T10:42:18Z</dcterms:modified>
  <cp:contentStatus/>
</cp:coreProperties>
</file>