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6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4" r:id="rId35"/>
    <p:sldId id="293" r:id="rId36"/>
    <p:sldId id="292" r:id="rId37"/>
    <p:sldId id="291" r:id="rId38"/>
    <p:sldId id="290" r:id="rId39"/>
    <p:sldId id="289" r:id="rId40"/>
    <p:sldId id="295" r:id="rId41"/>
    <p:sldId id="296" r:id="rId42"/>
    <p:sldId id="297" r:id="rId43"/>
    <p:sldId id="298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-114" y="-9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1"/>
            <a:ext cx="5825202" cy="1234727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7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" y="4001247"/>
            <a:ext cx="1618192" cy="11422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4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3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7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4" y="1448992"/>
            <a:ext cx="6447501" cy="1946595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3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8" y="457201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457201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4" y="2025651"/>
            <a:ext cx="6447501" cy="1369936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3"/>
            <a:ext cx="3138026" cy="2910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3"/>
            <a:ext cx="3138026" cy="2910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2" y="1620738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2" y="2052936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8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91" y="2052936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4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4"/>
            <a:ext cx="2890896" cy="95885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5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3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1"/>
            <a:ext cx="6447500" cy="4250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4" y="457201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4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1620443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3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4" y="4531023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3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4318000"/>
            <a:ext cx="1169458" cy="825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9567" y="1167591"/>
            <a:ext cx="6015935" cy="2470512"/>
          </a:xfrm>
        </p:spPr>
        <p:txBody>
          <a:bodyPr/>
          <a:lstStyle/>
          <a:p>
            <a:r>
              <a:rPr lang="en-AU" sz="4400" dirty="0"/>
              <a:t>ANZDATA Registry </a:t>
            </a:r>
            <a:br>
              <a:rPr lang="en-AU" sz="4400" dirty="0"/>
            </a:br>
            <a:r>
              <a:rPr lang="en-AU" sz="4400" dirty="0"/>
              <a:t>40</a:t>
            </a:r>
            <a:r>
              <a:rPr lang="en-AU" sz="4400" baseline="30000" dirty="0"/>
              <a:t>th</a:t>
            </a:r>
            <a:r>
              <a:rPr lang="en-AU" sz="4400" dirty="0"/>
              <a:t> Annual Report</a:t>
            </a:r>
            <a:br>
              <a:rPr lang="en-AU" sz="4400" dirty="0"/>
            </a:br>
            <a:r>
              <a:rPr lang="en-AU" sz="2800" dirty="0"/>
              <a:t>Chapter 10:</a:t>
            </a:r>
            <a:br>
              <a:rPr lang="en-AU" sz="2800" dirty="0"/>
            </a:br>
            <a:r>
              <a:rPr lang="en-AU" sz="2800" dirty="0"/>
              <a:t>End Stage Kidney Disease </a:t>
            </a:r>
            <a:r>
              <a:rPr lang="en-AU" sz="2800" dirty="0" smtClean="0"/>
              <a:t>in </a:t>
            </a:r>
            <a:r>
              <a:rPr lang="en-AU" sz="2800" dirty="0"/>
              <a:t>i</a:t>
            </a:r>
            <a:r>
              <a:rPr lang="en-AU" sz="2800" dirty="0" smtClean="0"/>
              <a:t>ndigenous peoples </a:t>
            </a:r>
            <a:r>
              <a:rPr lang="en-AU" sz="2800" dirty="0"/>
              <a:t>of Australia </a:t>
            </a:r>
            <a:r>
              <a:rPr lang="en-AU" sz="2800" dirty="0" smtClean="0"/>
              <a:t>and Aotearoa/New </a:t>
            </a:r>
            <a:r>
              <a:rPr lang="en-AU" sz="2800" dirty="0"/>
              <a:t>Zealand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846055"/>
            <a:ext cx="5825202" cy="822674"/>
          </a:xfrm>
        </p:spPr>
        <p:txBody>
          <a:bodyPr/>
          <a:lstStyle/>
          <a:p>
            <a:r>
              <a:rPr lang="en-AU" dirty="0"/>
              <a:t>Data to 31-Dec-2016</a:t>
            </a:r>
          </a:p>
        </p:txBody>
      </p:sp>
    </p:spTree>
    <p:extLst>
      <p:ext uri="{BB962C8B-B14F-4D97-AF65-F5344CB8AC3E}">
        <p14:creationId xmlns:p14="http://schemas.microsoft.com/office/powerpoint/2010/main" val="114027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5"/>
            <a:ext cx="5543002" cy="4031950"/>
          </a:xfrm>
        </p:spPr>
      </p:pic>
    </p:spTree>
    <p:extLst>
      <p:ext uri="{BB962C8B-B14F-4D97-AF65-F5344CB8AC3E}">
        <p14:creationId xmlns:p14="http://schemas.microsoft.com/office/powerpoint/2010/main" val="3094932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5"/>
            <a:ext cx="5543002" cy="4031950"/>
          </a:xfrm>
        </p:spPr>
      </p:pic>
    </p:spTree>
    <p:extLst>
      <p:ext uri="{BB962C8B-B14F-4D97-AF65-F5344CB8AC3E}">
        <p14:creationId xmlns:p14="http://schemas.microsoft.com/office/powerpoint/2010/main" val="3814810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5"/>
            <a:ext cx="5543002" cy="4031950"/>
          </a:xfrm>
        </p:spPr>
      </p:pic>
    </p:spTree>
    <p:extLst>
      <p:ext uri="{BB962C8B-B14F-4D97-AF65-F5344CB8AC3E}">
        <p14:creationId xmlns:p14="http://schemas.microsoft.com/office/powerpoint/2010/main" val="2166436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5"/>
            <a:ext cx="5543002" cy="4031950"/>
          </a:xfrm>
        </p:spPr>
      </p:pic>
    </p:spTree>
    <p:extLst>
      <p:ext uri="{BB962C8B-B14F-4D97-AF65-F5344CB8AC3E}">
        <p14:creationId xmlns:p14="http://schemas.microsoft.com/office/powerpoint/2010/main" val="125433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5"/>
            <a:ext cx="5543002" cy="4031950"/>
          </a:xfrm>
        </p:spPr>
      </p:pic>
    </p:spTree>
    <p:extLst>
      <p:ext uri="{BB962C8B-B14F-4D97-AF65-F5344CB8AC3E}">
        <p14:creationId xmlns:p14="http://schemas.microsoft.com/office/powerpoint/2010/main" val="3344049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4"/>
            <a:ext cx="5543002" cy="4031950"/>
          </a:xfrm>
        </p:spPr>
      </p:pic>
    </p:spTree>
    <p:extLst>
      <p:ext uri="{BB962C8B-B14F-4D97-AF65-F5344CB8AC3E}">
        <p14:creationId xmlns:p14="http://schemas.microsoft.com/office/powerpoint/2010/main" val="2650047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4"/>
            <a:ext cx="5543002" cy="4031950"/>
          </a:xfrm>
        </p:spPr>
      </p:pic>
    </p:spTree>
    <p:extLst>
      <p:ext uri="{BB962C8B-B14F-4D97-AF65-F5344CB8AC3E}">
        <p14:creationId xmlns:p14="http://schemas.microsoft.com/office/powerpoint/2010/main" val="2541774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4"/>
            <a:ext cx="5543001" cy="4031950"/>
          </a:xfrm>
        </p:spPr>
      </p:pic>
    </p:spTree>
    <p:extLst>
      <p:ext uri="{BB962C8B-B14F-4D97-AF65-F5344CB8AC3E}">
        <p14:creationId xmlns:p14="http://schemas.microsoft.com/office/powerpoint/2010/main" val="892522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4"/>
            <a:ext cx="5543001" cy="4031950"/>
          </a:xfrm>
        </p:spPr>
      </p:pic>
    </p:spTree>
    <p:extLst>
      <p:ext uri="{BB962C8B-B14F-4D97-AF65-F5344CB8AC3E}">
        <p14:creationId xmlns:p14="http://schemas.microsoft.com/office/powerpoint/2010/main" val="3176446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4"/>
            <a:ext cx="5543001" cy="4031950"/>
          </a:xfrm>
        </p:spPr>
      </p:pic>
    </p:spTree>
    <p:extLst>
      <p:ext uri="{BB962C8B-B14F-4D97-AF65-F5344CB8AC3E}">
        <p14:creationId xmlns:p14="http://schemas.microsoft.com/office/powerpoint/2010/main" val="3044983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9" y="261964"/>
            <a:ext cx="5543004" cy="4031952"/>
          </a:xfrm>
        </p:spPr>
      </p:pic>
    </p:spTree>
    <p:extLst>
      <p:ext uri="{BB962C8B-B14F-4D97-AF65-F5344CB8AC3E}">
        <p14:creationId xmlns:p14="http://schemas.microsoft.com/office/powerpoint/2010/main" val="3713983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070" y="211141"/>
            <a:ext cx="5543001" cy="4031997"/>
          </a:xfrm>
        </p:spPr>
      </p:pic>
    </p:spTree>
    <p:extLst>
      <p:ext uri="{BB962C8B-B14F-4D97-AF65-F5344CB8AC3E}">
        <p14:creationId xmlns:p14="http://schemas.microsoft.com/office/powerpoint/2010/main" val="2526420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070" y="211141"/>
            <a:ext cx="5543001" cy="4031997"/>
          </a:xfrm>
        </p:spPr>
      </p:pic>
    </p:spTree>
    <p:extLst>
      <p:ext uri="{BB962C8B-B14F-4D97-AF65-F5344CB8AC3E}">
        <p14:creationId xmlns:p14="http://schemas.microsoft.com/office/powerpoint/2010/main" val="908228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4"/>
            <a:ext cx="5543001" cy="4031950"/>
          </a:xfrm>
        </p:spPr>
      </p:pic>
    </p:spTree>
    <p:extLst>
      <p:ext uri="{BB962C8B-B14F-4D97-AF65-F5344CB8AC3E}">
        <p14:creationId xmlns:p14="http://schemas.microsoft.com/office/powerpoint/2010/main" val="3137286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4"/>
            <a:ext cx="5543001" cy="4031950"/>
          </a:xfrm>
        </p:spPr>
      </p:pic>
    </p:spTree>
    <p:extLst>
      <p:ext uri="{BB962C8B-B14F-4D97-AF65-F5344CB8AC3E}">
        <p14:creationId xmlns:p14="http://schemas.microsoft.com/office/powerpoint/2010/main" val="278005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4"/>
            <a:ext cx="5543001" cy="4031950"/>
          </a:xfrm>
        </p:spPr>
      </p:pic>
    </p:spTree>
    <p:extLst>
      <p:ext uri="{BB962C8B-B14F-4D97-AF65-F5344CB8AC3E}">
        <p14:creationId xmlns:p14="http://schemas.microsoft.com/office/powerpoint/2010/main" val="2870089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4"/>
            <a:ext cx="5543001" cy="4031950"/>
          </a:xfrm>
        </p:spPr>
      </p:pic>
    </p:spTree>
    <p:extLst>
      <p:ext uri="{BB962C8B-B14F-4D97-AF65-F5344CB8AC3E}">
        <p14:creationId xmlns:p14="http://schemas.microsoft.com/office/powerpoint/2010/main" val="899076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4"/>
            <a:ext cx="5543001" cy="4031950"/>
          </a:xfrm>
        </p:spPr>
      </p:pic>
    </p:spTree>
    <p:extLst>
      <p:ext uri="{BB962C8B-B14F-4D97-AF65-F5344CB8AC3E}">
        <p14:creationId xmlns:p14="http://schemas.microsoft.com/office/powerpoint/2010/main" val="1848355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4"/>
            <a:ext cx="5543001" cy="4031950"/>
          </a:xfrm>
        </p:spPr>
      </p:pic>
    </p:spTree>
    <p:extLst>
      <p:ext uri="{BB962C8B-B14F-4D97-AF65-F5344CB8AC3E}">
        <p14:creationId xmlns:p14="http://schemas.microsoft.com/office/powerpoint/2010/main" val="3250297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4"/>
            <a:ext cx="5543001" cy="4031950"/>
          </a:xfrm>
        </p:spPr>
      </p:pic>
    </p:spTree>
    <p:extLst>
      <p:ext uri="{BB962C8B-B14F-4D97-AF65-F5344CB8AC3E}">
        <p14:creationId xmlns:p14="http://schemas.microsoft.com/office/powerpoint/2010/main" val="1470670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4"/>
            <a:ext cx="5543001" cy="4031950"/>
          </a:xfrm>
        </p:spPr>
      </p:pic>
    </p:spTree>
    <p:extLst>
      <p:ext uri="{BB962C8B-B14F-4D97-AF65-F5344CB8AC3E}">
        <p14:creationId xmlns:p14="http://schemas.microsoft.com/office/powerpoint/2010/main" val="349272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949" y="257388"/>
            <a:ext cx="5543004" cy="4031998"/>
          </a:xfrm>
        </p:spPr>
      </p:pic>
    </p:spTree>
    <p:extLst>
      <p:ext uri="{BB962C8B-B14F-4D97-AF65-F5344CB8AC3E}">
        <p14:creationId xmlns:p14="http://schemas.microsoft.com/office/powerpoint/2010/main" val="3965713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4"/>
            <a:ext cx="5543001" cy="4031950"/>
          </a:xfrm>
        </p:spPr>
      </p:pic>
    </p:spTree>
    <p:extLst>
      <p:ext uri="{BB962C8B-B14F-4D97-AF65-F5344CB8AC3E}">
        <p14:creationId xmlns:p14="http://schemas.microsoft.com/office/powerpoint/2010/main" val="1721849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4"/>
            <a:ext cx="5543001" cy="4031950"/>
          </a:xfrm>
        </p:spPr>
      </p:pic>
    </p:spTree>
    <p:extLst>
      <p:ext uri="{BB962C8B-B14F-4D97-AF65-F5344CB8AC3E}">
        <p14:creationId xmlns:p14="http://schemas.microsoft.com/office/powerpoint/2010/main" val="2449613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4"/>
            <a:ext cx="5543001" cy="4031950"/>
          </a:xfrm>
        </p:spPr>
      </p:pic>
    </p:spTree>
    <p:extLst>
      <p:ext uri="{BB962C8B-B14F-4D97-AF65-F5344CB8AC3E}">
        <p14:creationId xmlns:p14="http://schemas.microsoft.com/office/powerpoint/2010/main" val="143392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4"/>
            <a:ext cx="5543001" cy="4031950"/>
          </a:xfrm>
        </p:spPr>
      </p:pic>
    </p:spTree>
    <p:extLst>
      <p:ext uri="{BB962C8B-B14F-4D97-AF65-F5344CB8AC3E}">
        <p14:creationId xmlns:p14="http://schemas.microsoft.com/office/powerpoint/2010/main" val="3505277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1" y="211165"/>
            <a:ext cx="5542999" cy="4031948"/>
          </a:xfrm>
        </p:spPr>
      </p:pic>
    </p:spTree>
    <p:extLst>
      <p:ext uri="{BB962C8B-B14F-4D97-AF65-F5344CB8AC3E}">
        <p14:creationId xmlns:p14="http://schemas.microsoft.com/office/powerpoint/2010/main" val="514819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1" y="211165"/>
            <a:ext cx="5542999" cy="4031948"/>
          </a:xfrm>
        </p:spPr>
      </p:pic>
    </p:spTree>
    <p:extLst>
      <p:ext uri="{BB962C8B-B14F-4D97-AF65-F5344CB8AC3E}">
        <p14:creationId xmlns:p14="http://schemas.microsoft.com/office/powerpoint/2010/main" val="1870061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1" y="211165"/>
            <a:ext cx="5542999" cy="4031948"/>
          </a:xfrm>
        </p:spPr>
      </p:pic>
    </p:spTree>
    <p:extLst>
      <p:ext uri="{BB962C8B-B14F-4D97-AF65-F5344CB8AC3E}">
        <p14:creationId xmlns:p14="http://schemas.microsoft.com/office/powerpoint/2010/main" val="1464706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1" y="211165"/>
            <a:ext cx="5542999" cy="4031948"/>
          </a:xfrm>
        </p:spPr>
      </p:pic>
    </p:spTree>
    <p:extLst>
      <p:ext uri="{BB962C8B-B14F-4D97-AF65-F5344CB8AC3E}">
        <p14:creationId xmlns:p14="http://schemas.microsoft.com/office/powerpoint/2010/main" val="445281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1" y="211165"/>
            <a:ext cx="5542999" cy="4031948"/>
          </a:xfrm>
        </p:spPr>
      </p:pic>
    </p:spTree>
    <p:extLst>
      <p:ext uri="{BB962C8B-B14F-4D97-AF65-F5344CB8AC3E}">
        <p14:creationId xmlns:p14="http://schemas.microsoft.com/office/powerpoint/2010/main" val="2591558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1" y="211165"/>
            <a:ext cx="5542999" cy="4031948"/>
          </a:xfrm>
        </p:spPr>
      </p:pic>
    </p:spTree>
    <p:extLst>
      <p:ext uri="{BB962C8B-B14F-4D97-AF65-F5344CB8AC3E}">
        <p14:creationId xmlns:p14="http://schemas.microsoft.com/office/powerpoint/2010/main" val="1096151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9" y="236564"/>
            <a:ext cx="5543004" cy="4031952"/>
          </a:xfrm>
        </p:spPr>
      </p:pic>
    </p:spTree>
    <p:extLst>
      <p:ext uri="{BB962C8B-B14F-4D97-AF65-F5344CB8AC3E}">
        <p14:creationId xmlns:p14="http://schemas.microsoft.com/office/powerpoint/2010/main" val="887172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1" y="211164"/>
            <a:ext cx="5542999" cy="4031948"/>
          </a:xfrm>
        </p:spPr>
      </p:pic>
    </p:spTree>
    <p:extLst>
      <p:ext uri="{BB962C8B-B14F-4D97-AF65-F5344CB8AC3E}">
        <p14:creationId xmlns:p14="http://schemas.microsoft.com/office/powerpoint/2010/main" val="1466331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66" y="564948"/>
            <a:ext cx="6757489" cy="3284851"/>
          </a:xfrm>
        </p:spPr>
      </p:pic>
    </p:spTree>
    <p:extLst>
      <p:ext uri="{BB962C8B-B14F-4D97-AF65-F5344CB8AC3E}">
        <p14:creationId xmlns:p14="http://schemas.microsoft.com/office/powerpoint/2010/main" val="1676262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4" y="211384"/>
            <a:ext cx="5381553" cy="4031510"/>
          </a:xfrm>
        </p:spPr>
      </p:pic>
    </p:spTree>
    <p:extLst>
      <p:ext uri="{BB962C8B-B14F-4D97-AF65-F5344CB8AC3E}">
        <p14:creationId xmlns:p14="http://schemas.microsoft.com/office/powerpoint/2010/main" val="31637200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9" y="407694"/>
            <a:ext cx="6854042" cy="3331786"/>
          </a:xfrm>
        </p:spPr>
      </p:pic>
    </p:spTree>
    <p:extLst>
      <p:ext uri="{BB962C8B-B14F-4D97-AF65-F5344CB8AC3E}">
        <p14:creationId xmlns:p14="http://schemas.microsoft.com/office/powerpoint/2010/main" val="1225738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9" y="274664"/>
            <a:ext cx="5543004" cy="4031952"/>
          </a:xfrm>
        </p:spPr>
      </p:pic>
    </p:spTree>
    <p:extLst>
      <p:ext uri="{BB962C8B-B14F-4D97-AF65-F5344CB8AC3E}">
        <p14:creationId xmlns:p14="http://schemas.microsoft.com/office/powerpoint/2010/main" val="625739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9" y="274664"/>
            <a:ext cx="5543004" cy="4031952"/>
          </a:xfrm>
        </p:spPr>
      </p:pic>
    </p:spTree>
    <p:extLst>
      <p:ext uri="{BB962C8B-B14F-4D97-AF65-F5344CB8AC3E}">
        <p14:creationId xmlns:p14="http://schemas.microsoft.com/office/powerpoint/2010/main" val="355694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9" y="211164"/>
            <a:ext cx="5543004" cy="4031952"/>
          </a:xfrm>
        </p:spPr>
      </p:pic>
    </p:spTree>
    <p:extLst>
      <p:ext uri="{BB962C8B-B14F-4D97-AF65-F5344CB8AC3E}">
        <p14:creationId xmlns:p14="http://schemas.microsoft.com/office/powerpoint/2010/main" val="2064576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69" y="211164"/>
            <a:ext cx="5543004" cy="4031952"/>
          </a:xfrm>
        </p:spPr>
      </p:pic>
    </p:spTree>
    <p:extLst>
      <p:ext uri="{BB962C8B-B14F-4D97-AF65-F5344CB8AC3E}">
        <p14:creationId xmlns:p14="http://schemas.microsoft.com/office/powerpoint/2010/main" val="3142498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0" y="211165"/>
            <a:ext cx="5543002" cy="4031950"/>
          </a:xfrm>
        </p:spPr>
      </p:pic>
    </p:spTree>
    <p:extLst>
      <p:ext uri="{BB962C8B-B14F-4D97-AF65-F5344CB8AC3E}">
        <p14:creationId xmlns:p14="http://schemas.microsoft.com/office/powerpoint/2010/main" val="136827291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ANZDATA-template-2016</Template>
  <TotalTime>104</TotalTime>
  <Words>5</Words>
  <Application>Microsoft Office PowerPoint</Application>
  <PresentationFormat>On-screen Show (16:9)</PresentationFormat>
  <Paragraphs>2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Facet</vt:lpstr>
      <vt:lpstr>ANZDATA Registry  40th Annual Report Chapter 10: End Stage Kidney Disease in indigenous peoples of Australia and Aotearoa/New Zealand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ANZDATA Registry Brochure</dc:title>
  <dc:creator>Kylie Hurst</dc:creator>
  <cp:lastModifiedBy>Chris Davies</cp:lastModifiedBy>
  <cp:revision>20</cp:revision>
  <dcterms:created xsi:type="dcterms:W3CDTF">2016-12-23T03:25:12Z</dcterms:created>
  <dcterms:modified xsi:type="dcterms:W3CDTF">2018-10-08T04:44:00Z</dcterms:modified>
  <cp:contentStatus/>
</cp:coreProperties>
</file>