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9" r:id="rId11"/>
    <p:sldId id="268" r:id="rId12"/>
    <p:sldId id="267" r:id="rId13"/>
    <p:sldId id="266" r:id="rId14"/>
    <p:sldId id="265" r:id="rId15"/>
    <p:sldId id="264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7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33" r:id="rId54"/>
    <p:sldId id="334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35" r:id="rId6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40</a:t>
            </a:r>
            <a:r>
              <a:rPr lang="en-AU" sz="4400" baseline="30000" dirty="0"/>
              <a:t>th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 dirty="0"/>
              <a:t>Chapter 4: Peritoneal 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31-Dec-2016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29030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42734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417173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40980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3331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69030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8211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949112" cy="3600000"/>
          </a:xfrm>
        </p:spPr>
      </p:pic>
    </p:spTree>
    <p:extLst>
      <p:ext uri="{BB962C8B-B14F-4D97-AF65-F5344CB8AC3E}">
        <p14:creationId xmlns:p14="http://schemas.microsoft.com/office/powerpoint/2010/main" val="229622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679" y="653267"/>
            <a:ext cx="4949112" cy="3599999"/>
          </a:xfrm>
        </p:spPr>
      </p:pic>
    </p:spTree>
    <p:extLst>
      <p:ext uri="{BB962C8B-B14F-4D97-AF65-F5344CB8AC3E}">
        <p14:creationId xmlns:p14="http://schemas.microsoft.com/office/powerpoint/2010/main" val="250866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117" y="351818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3927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30599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332" y="229930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86860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4949112" cy="3600000"/>
          </a:xfrm>
        </p:spPr>
      </p:pic>
    </p:spTree>
    <p:extLst>
      <p:ext uri="{BB962C8B-B14F-4D97-AF65-F5344CB8AC3E}">
        <p14:creationId xmlns:p14="http://schemas.microsoft.com/office/powerpoint/2010/main" val="205275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422" y="321673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02091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06" y="351817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34711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72" y="614052"/>
            <a:ext cx="5444022" cy="3960000"/>
          </a:xfrm>
        </p:spPr>
      </p:pic>
    </p:spTree>
    <p:extLst>
      <p:ext uri="{BB962C8B-B14F-4D97-AF65-F5344CB8AC3E}">
        <p14:creationId xmlns:p14="http://schemas.microsoft.com/office/powerpoint/2010/main" val="2797346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65" y="412108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0502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600" y="33172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7475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56" y="361866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739724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384" y="380655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7923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619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71398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56341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73376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825827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220982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0941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224376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286715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706134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445212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73182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365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88717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924742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159095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577051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753501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475049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544778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1089480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676970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2023063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282775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625739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986178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284958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1846141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8"/>
          </a:xfrm>
        </p:spPr>
      </p:pic>
    </p:spTree>
    <p:extLst>
      <p:ext uri="{BB962C8B-B14F-4D97-AF65-F5344CB8AC3E}">
        <p14:creationId xmlns:p14="http://schemas.microsoft.com/office/powerpoint/2010/main" val="3303886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70" y="211141"/>
            <a:ext cx="4434402" cy="4031999"/>
          </a:xfrm>
        </p:spPr>
      </p:pic>
    </p:spTree>
    <p:extLst>
      <p:ext uri="{BB962C8B-B14F-4D97-AF65-F5344CB8AC3E}">
        <p14:creationId xmlns:p14="http://schemas.microsoft.com/office/powerpoint/2010/main" val="1119113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70" y="211141"/>
            <a:ext cx="4434403" cy="4032000"/>
          </a:xfrm>
        </p:spPr>
      </p:pic>
    </p:spTree>
    <p:extLst>
      <p:ext uri="{BB962C8B-B14F-4D97-AF65-F5344CB8AC3E}">
        <p14:creationId xmlns:p14="http://schemas.microsoft.com/office/powerpoint/2010/main" val="3805429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70" y="211141"/>
            <a:ext cx="4434403" cy="4032000"/>
          </a:xfrm>
        </p:spPr>
      </p:pic>
    </p:spTree>
    <p:extLst>
      <p:ext uri="{BB962C8B-B14F-4D97-AF65-F5344CB8AC3E}">
        <p14:creationId xmlns:p14="http://schemas.microsoft.com/office/powerpoint/2010/main" val="855867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414698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604328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29171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556941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8049491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70" y="211141"/>
            <a:ext cx="4434403" cy="4032000"/>
          </a:xfrm>
        </p:spPr>
      </p:pic>
    </p:spTree>
    <p:extLst>
      <p:ext uri="{BB962C8B-B14F-4D97-AF65-F5344CB8AC3E}">
        <p14:creationId xmlns:p14="http://schemas.microsoft.com/office/powerpoint/2010/main" val="2040477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2455078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916912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370" y="211141"/>
            <a:ext cx="4434403" cy="4032000"/>
          </a:xfrm>
        </p:spPr>
      </p:pic>
    </p:spTree>
    <p:extLst>
      <p:ext uri="{BB962C8B-B14F-4D97-AF65-F5344CB8AC3E}">
        <p14:creationId xmlns:p14="http://schemas.microsoft.com/office/powerpoint/2010/main" val="3346790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092769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374908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75082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4" cy="4031999"/>
          </a:xfrm>
        </p:spPr>
      </p:pic>
    </p:spTree>
    <p:extLst>
      <p:ext uri="{BB962C8B-B14F-4D97-AF65-F5344CB8AC3E}">
        <p14:creationId xmlns:p14="http://schemas.microsoft.com/office/powerpoint/2010/main" val="20645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1999"/>
          </a:xfrm>
        </p:spPr>
      </p:pic>
    </p:spTree>
    <p:extLst>
      <p:ext uri="{BB962C8B-B14F-4D97-AF65-F5344CB8AC3E}">
        <p14:creationId xmlns:p14="http://schemas.microsoft.com/office/powerpoint/2010/main" val="31424981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224</TotalTime>
  <Words>5</Words>
  <Application>Microsoft Office PowerPoint</Application>
  <PresentationFormat>On-screen Show (16:9)</PresentationFormat>
  <Paragraphs>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Trebuchet MS</vt:lpstr>
      <vt:lpstr>Wingdings 3</vt:lpstr>
      <vt:lpstr>Facet</vt:lpstr>
      <vt:lpstr>ANZDATA Registry  40th Annual Report Chapter 4: Peritoneal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Kylie Hurst</cp:lastModifiedBy>
  <cp:revision>27</cp:revision>
  <dcterms:created xsi:type="dcterms:W3CDTF">2016-12-23T03:25:12Z</dcterms:created>
  <dcterms:modified xsi:type="dcterms:W3CDTF">2018-05-07T08:04:43Z</dcterms:modified>
  <cp:contentStatus/>
</cp:coreProperties>
</file>