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7" r:id="rId12"/>
    <p:sldId id="266" r:id="rId13"/>
    <p:sldId id="265" r:id="rId14"/>
    <p:sldId id="264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4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39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9: Kidney Donor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31-Dec-2015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6624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835" y="229930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65</TotalTime>
  <Words>5</Words>
  <Application>Microsoft Office PowerPoint</Application>
  <PresentationFormat>On-screen Show (16:9)</PresentationFormat>
  <Paragraphs>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ANZDATA Registry  39th Annual Report Chapter 9: Kidney Donor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Lisa Smith</cp:lastModifiedBy>
  <cp:revision>12</cp:revision>
  <dcterms:created xsi:type="dcterms:W3CDTF">2016-12-23T03:25:12Z</dcterms:created>
  <dcterms:modified xsi:type="dcterms:W3CDTF">2017-01-25T01:08:02Z</dcterms:modified>
  <cp:contentStatus/>
</cp:coreProperties>
</file>