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68" r:id="rId11"/>
    <p:sldId id="267" r:id="rId12"/>
    <p:sldId id="266" r:id="rId13"/>
    <p:sldId id="265" r:id="rId14"/>
    <p:sldId id="264" r:id="rId15"/>
    <p:sldId id="270" r:id="rId1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7" autoAdjust="0"/>
    <p:restoredTop sz="94660"/>
  </p:normalViewPr>
  <p:slideViewPr>
    <p:cSldViewPr snapToGrid="0">
      <p:cViewPr varScale="1">
        <p:scale>
          <a:sx n="153" d="100"/>
          <a:sy n="153" d="100"/>
        </p:scale>
        <p:origin x="162" y="4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1"/>
            <a:ext cx="5825202" cy="1234727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7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8" y="4001247"/>
            <a:ext cx="1618192" cy="11422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7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1448992"/>
            <a:ext cx="6447501" cy="1946595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8" y="457201"/>
            <a:ext cx="978557" cy="3938588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2" y="457201"/>
            <a:ext cx="5295113" cy="393858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2025651"/>
            <a:ext cx="6447501" cy="1369936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3"/>
            <a:ext cx="3138026" cy="2910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3"/>
            <a:ext cx="3138026" cy="29105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12" y="1620738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12" y="2052936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8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91" y="2052936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4"/>
            <a:ext cx="2890896" cy="958850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5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3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1"/>
            <a:ext cx="6447500" cy="4250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4" y="457201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1/25/2017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1620443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3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4" y="4531023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3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4318000"/>
            <a:ext cx="1169458" cy="825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9567" y="755009"/>
            <a:ext cx="6015935" cy="2283119"/>
          </a:xfrm>
        </p:spPr>
        <p:txBody>
          <a:bodyPr/>
          <a:lstStyle/>
          <a:p>
            <a:r>
              <a:rPr lang="en-AU" sz="4400" dirty="0"/>
              <a:t>ANZDATA Registry </a:t>
            </a:r>
            <a:br>
              <a:rPr lang="en-AU" sz="4400" dirty="0"/>
            </a:br>
            <a:r>
              <a:rPr lang="en-AU" sz="4400" dirty="0"/>
              <a:t>39</a:t>
            </a:r>
            <a:r>
              <a:rPr lang="en-AU" sz="4400" baseline="30000" dirty="0"/>
              <a:t>th</a:t>
            </a:r>
            <a:r>
              <a:rPr lang="en-AU" sz="4400" dirty="0"/>
              <a:t> Annual Report</a:t>
            </a:r>
            <a:br>
              <a:rPr lang="en-AU" dirty="0"/>
            </a:br>
            <a:r>
              <a:rPr lang="en-AU" sz="2800" dirty="0"/>
              <a:t>Chapter 9: Kidney Donor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Data to 31-Dec-2015</a:t>
            </a: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4273496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4171735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40980099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333144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6624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690303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7835" y="229930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82118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746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619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713983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365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887172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746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625739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746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55694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2064576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142498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1572" y="211141"/>
            <a:ext cx="5544000" cy="4032000"/>
          </a:xfrm>
        </p:spPr>
      </p:pic>
    </p:spTree>
    <p:extLst>
      <p:ext uri="{BB962C8B-B14F-4D97-AF65-F5344CB8AC3E}">
        <p14:creationId xmlns:p14="http://schemas.microsoft.com/office/powerpoint/2010/main" val="329030132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ANZDATA-template-2016</Template>
  <TotalTime>65</TotalTime>
  <Words>5</Words>
  <Application>Microsoft Office PowerPoint</Application>
  <PresentationFormat>On-screen Show (16:9)</PresentationFormat>
  <Paragraphs>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Trebuchet MS</vt:lpstr>
      <vt:lpstr>Wingdings 3</vt:lpstr>
      <vt:lpstr>Facet</vt:lpstr>
      <vt:lpstr>ANZDATA Registry  39th Annual Report Chapter 9: Kidney Donor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ANZDATA Registry Brochure</dc:title>
  <dc:creator>Kylie Hurst</dc:creator>
  <cp:lastModifiedBy>Lisa Smith</cp:lastModifiedBy>
  <cp:revision>12</cp:revision>
  <dcterms:created xsi:type="dcterms:W3CDTF">2016-12-23T03:25:12Z</dcterms:created>
  <dcterms:modified xsi:type="dcterms:W3CDTF">2017-01-25T01:08:02Z</dcterms:modified>
  <cp:contentStatus/>
</cp:coreProperties>
</file>