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94" r:id="rId8"/>
    <p:sldId id="262" r:id="rId9"/>
    <p:sldId id="263" r:id="rId10"/>
    <p:sldId id="269" r:id="rId11"/>
    <p:sldId id="268" r:id="rId12"/>
    <p:sldId id="267" r:id="rId13"/>
    <p:sldId id="266" r:id="rId14"/>
    <p:sldId id="265" r:id="rId15"/>
    <p:sldId id="264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0" r:id="rId37"/>
    <p:sldId id="291" r:id="rId38"/>
    <p:sldId id="292" r:id="rId39"/>
    <p:sldId id="293" r:id="rId40"/>
    <p:sldId id="295" r:id="rId41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7" autoAdjust="0"/>
    <p:restoredTop sz="94660"/>
  </p:normalViewPr>
  <p:slideViewPr>
    <p:cSldViewPr snapToGrid="0">
      <p:cViewPr varScale="1">
        <p:scale>
          <a:sx n="153" d="100"/>
          <a:sy n="153" d="100"/>
        </p:scale>
        <p:origin x="162" y="57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6350"/>
            <a:ext cx="9144000" cy="5149850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300" y="1803401"/>
            <a:ext cx="5825202" cy="1234727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300" y="3038127"/>
            <a:ext cx="5825202" cy="822674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pic>
        <p:nvPicPr>
          <p:cNvPr id="18" name="Picture 1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08" y="4001247"/>
            <a:ext cx="1618192" cy="114225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4" y="457200"/>
            <a:ext cx="6447501" cy="25527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4" y="3352801"/>
            <a:ext cx="6447501" cy="117822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503" y="457200"/>
            <a:ext cx="6070601" cy="226695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24607" y="2724150"/>
            <a:ext cx="5418393" cy="28575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4" y="3352801"/>
            <a:ext cx="6447501" cy="117822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06403" y="592784"/>
            <a:ext cx="457200" cy="4385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669758" y="2164917"/>
            <a:ext cx="457200" cy="4385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4" y="1448992"/>
            <a:ext cx="6447501" cy="1946595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4" y="3395587"/>
            <a:ext cx="6447501" cy="113543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503" y="457200"/>
            <a:ext cx="6070601" cy="226695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07999" y="3009900"/>
            <a:ext cx="6447502" cy="385686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4" y="3395587"/>
            <a:ext cx="6447501" cy="113543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06403" y="592784"/>
            <a:ext cx="457200" cy="4385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669758" y="2164917"/>
            <a:ext cx="457200" cy="4385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457200"/>
            <a:ext cx="6441152" cy="226695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07999" y="3009900"/>
            <a:ext cx="6447502" cy="385686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4" y="3395587"/>
            <a:ext cx="6447501" cy="113543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5758" y="457201"/>
            <a:ext cx="978557" cy="3938588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8002" y="457201"/>
            <a:ext cx="5295113" cy="393858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4" y="2025651"/>
            <a:ext cx="6447501" cy="1369936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4" y="3395586"/>
            <a:ext cx="6447501" cy="6453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8001" y="1620443"/>
            <a:ext cx="3138026" cy="29105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17477" y="1620443"/>
            <a:ext cx="3138026" cy="291058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1/25/2017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6812" y="1620738"/>
            <a:ext cx="3139217" cy="432197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6812" y="2052936"/>
            <a:ext cx="3139217" cy="2478088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16287" y="1620738"/>
            <a:ext cx="3139214" cy="432197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16291" y="2052936"/>
            <a:ext cx="3139213" cy="2478088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4" y="457200"/>
            <a:ext cx="6447501" cy="9906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1123954"/>
            <a:ext cx="2890896" cy="958850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0346" y="386195"/>
            <a:ext cx="3385156" cy="4144828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1" y="2082803"/>
            <a:ext cx="2890896" cy="1938337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1/25/2017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3600451"/>
            <a:ext cx="6447500" cy="4250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8004" y="457201"/>
            <a:ext cx="6447501" cy="2884289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1" y="4025504"/>
            <a:ext cx="6447500" cy="505518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1/25/2017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6350"/>
            <a:ext cx="9144000" cy="5149850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8004" y="457200"/>
            <a:ext cx="6447501" cy="9906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4" y="1620443"/>
            <a:ext cx="6447501" cy="29105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3850" y="4531023"/>
            <a:ext cx="683954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8004" y="4531023"/>
            <a:ext cx="4723209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2998" y="4531023"/>
            <a:ext cx="512504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550" y="4318000"/>
            <a:ext cx="1169458" cy="8255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w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w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w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w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w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wm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wmf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wmf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wmf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wmf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wmf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wmf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wmf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wmf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wmf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39567" y="755009"/>
            <a:ext cx="6015935" cy="2283119"/>
          </a:xfrm>
        </p:spPr>
        <p:txBody>
          <a:bodyPr/>
          <a:lstStyle/>
          <a:p>
            <a:r>
              <a:rPr lang="en-AU" sz="4400" dirty="0"/>
              <a:t>ANZDATA Registry </a:t>
            </a:r>
            <a:br>
              <a:rPr lang="en-AU" sz="4400" dirty="0"/>
            </a:br>
            <a:r>
              <a:rPr lang="en-AU" sz="4400" dirty="0"/>
              <a:t>39</a:t>
            </a:r>
            <a:r>
              <a:rPr lang="en-AU" sz="4400" baseline="30000" dirty="0"/>
              <a:t>th</a:t>
            </a:r>
            <a:r>
              <a:rPr lang="en-AU" sz="4400" dirty="0"/>
              <a:t> Annual Report</a:t>
            </a:r>
            <a:br>
              <a:rPr lang="en-AU" dirty="0"/>
            </a:br>
            <a:r>
              <a:rPr lang="en-AU" sz="2800" dirty="0"/>
              <a:t>Chapter 8: Transplantation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AU" dirty="0"/>
              <a:t>Data to 31-Dec-2015</a:t>
            </a:r>
          </a:p>
        </p:txBody>
      </p:sp>
    </p:spTree>
    <p:extLst>
      <p:ext uri="{BB962C8B-B14F-4D97-AF65-F5344CB8AC3E}">
        <p14:creationId xmlns:p14="http://schemas.microsoft.com/office/powerpoint/2010/main" val="11402720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1572" y="2111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32903013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1572" y="2111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42734961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1572" y="2111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41717358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1572" y="2111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40980099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1572" y="2111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23331449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1572" y="2111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26903032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1572" y="2111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3821185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1572" y="2111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205052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35972" y="614341"/>
            <a:ext cx="4435200" cy="3225600"/>
          </a:xfrm>
        </p:spPr>
      </p:pic>
    </p:spTree>
    <p:extLst>
      <p:ext uri="{BB962C8B-B14F-4D97-AF65-F5344CB8AC3E}">
        <p14:creationId xmlns:p14="http://schemas.microsoft.com/office/powerpoint/2010/main" val="21740199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35972" y="614341"/>
            <a:ext cx="4435200" cy="3225600"/>
          </a:xfrm>
        </p:spPr>
      </p:pic>
    </p:spTree>
    <p:extLst>
      <p:ext uri="{BB962C8B-B14F-4D97-AF65-F5344CB8AC3E}">
        <p14:creationId xmlns:p14="http://schemas.microsoft.com/office/powerpoint/2010/main" val="38635273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1572" y="2746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396571384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35972" y="614341"/>
            <a:ext cx="4435200" cy="3225600"/>
          </a:xfrm>
        </p:spPr>
      </p:pic>
    </p:spTree>
    <p:extLst>
      <p:ext uri="{BB962C8B-B14F-4D97-AF65-F5344CB8AC3E}">
        <p14:creationId xmlns:p14="http://schemas.microsoft.com/office/powerpoint/2010/main" val="229622653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1572" y="2111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250866359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1572" y="2111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23927263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1572" y="2111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130599966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7835" y="229930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186860232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35972" y="614341"/>
            <a:ext cx="4435200" cy="3225600"/>
          </a:xfrm>
        </p:spPr>
      </p:pic>
    </p:spTree>
    <p:extLst>
      <p:ext uri="{BB962C8B-B14F-4D97-AF65-F5344CB8AC3E}">
        <p14:creationId xmlns:p14="http://schemas.microsoft.com/office/powerpoint/2010/main" val="205275979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1572" y="2111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302091956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12887" y="2111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334711915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35972" y="614341"/>
            <a:ext cx="4435200" cy="3225600"/>
          </a:xfrm>
        </p:spPr>
      </p:pic>
    </p:spTree>
    <p:extLst>
      <p:ext uri="{BB962C8B-B14F-4D97-AF65-F5344CB8AC3E}">
        <p14:creationId xmlns:p14="http://schemas.microsoft.com/office/powerpoint/2010/main" val="279734604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1572" y="2111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2050216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1572" y="2619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371398386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1572" y="2111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27475008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1572" y="2111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73972499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12887" y="229930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179239260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1572" y="2111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56341398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1572" y="2111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373376405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1572" y="2111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382582701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1572" y="2111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222098237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1572" y="2111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1094161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1572" y="2111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122437633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1572" y="2111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22867152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1572" y="2365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88717225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12887" y="204878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21659711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1572" y="2746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6257399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1572" y="2746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3556941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1572" y="2746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7508248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7835" y="261245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20645761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1572" y="2111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3142498183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ANZDATA-template-2016</Template>
  <TotalTime>146</TotalTime>
  <Words>5</Words>
  <Application>Microsoft Office PowerPoint</Application>
  <PresentationFormat>On-screen Show (16:9)</PresentationFormat>
  <Paragraphs>2</Paragraphs>
  <Slides>40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4" baseType="lpstr">
      <vt:lpstr>Arial</vt:lpstr>
      <vt:lpstr>Trebuchet MS</vt:lpstr>
      <vt:lpstr>Wingdings 3</vt:lpstr>
      <vt:lpstr>Facet</vt:lpstr>
      <vt:lpstr>ANZDATA Registry  39th Annual Report Chapter 8: Transplantation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ANZDATA Registry Brochure</dc:title>
  <dc:creator>Kylie Hurst</dc:creator>
  <cp:lastModifiedBy>Julie Adams</cp:lastModifiedBy>
  <cp:revision>22</cp:revision>
  <dcterms:created xsi:type="dcterms:W3CDTF">2016-12-23T03:25:12Z</dcterms:created>
  <dcterms:modified xsi:type="dcterms:W3CDTF">2017-01-24T22:03:02Z</dcterms:modified>
  <cp:contentStatus/>
</cp:coreProperties>
</file>