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5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</a:t>
            </a:r>
            <a:r>
              <a:rPr lang="en-AU"/>
              <a:t>to 31-Dec-2015</a:t>
            </a:r>
            <a:endParaRPr lang="en-AU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r>
              <a:rPr lang="en-AU" dirty="0"/>
              <a:t/>
            </a:r>
            <a:br>
              <a:rPr lang="en-AU" dirty="0"/>
            </a:br>
            <a:r>
              <a:rPr lang="en-AU" sz="2800"/>
              <a:t>Chapter </a:t>
            </a:r>
            <a:r>
              <a:rPr lang="en-AU" sz="2800" smtClean="0"/>
              <a:t>7: </a:t>
            </a:r>
            <a:r>
              <a:rPr lang="en-AU" sz="2800" dirty="0" smtClean="0"/>
              <a:t>Waiting List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95" y="287167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58</TotalTime>
  <Words>5</Words>
  <Application>Microsoft Office PowerPoint</Application>
  <PresentationFormat>On-screen Show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ANZDATA Registry  39th Annual Report Chapter 7: Waiting 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Lisa Smith</cp:lastModifiedBy>
  <cp:revision>12</cp:revision>
  <dcterms:created xsi:type="dcterms:W3CDTF">2016-12-23T03:25:12Z</dcterms:created>
  <dcterms:modified xsi:type="dcterms:W3CDTF">2017-01-17T02:24:35Z</dcterms:modified>
  <cp:contentStatus/>
</cp:coreProperties>
</file>