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8" r:id="rId11"/>
    <p:sldId id="267" r:id="rId12"/>
    <p:sldId id="266" r:id="rId13"/>
    <p:sldId id="265" r:id="rId14"/>
    <p:sldId id="264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>
        <p:scale>
          <a:sx n="110" d="100"/>
          <a:sy n="110" d="100"/>
        </p:scale>
        <p:origin x="-1644" y="-8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7" y="755009"/>
            <a:ext cx="6015935" cy="2283119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39</a:t>
            </a:r>
            <a:r>
              <a:rPr lang="en-AU" sz="4400" baseline="30000" dirty="0"/>
              <a:t>th</a:t>
            </a:r>
            <a:r>
              <a:rPr lang="en-AU" sz="4400" dirty="0"/>
              <a:t> Annual Report</a:t>
            </a:r>
            <a:r>
              <a:rPr lang="en-AU" dirty="0"/>
              <a:t/>
            </a:r>
            <a:br>
              <a:rPr lang="en-AU" dirty="0"/>
            </a:br>
            <a:r>
              <a:rPr lang="en-AU" sz="2800" dirty="0"/>
              <a:t>Chapter </a:t>
            </a:r>
            <a:r>
              <a:rPr lang="en-AU" sz="2800" dirty="0" smtClean="0"/>
              <a:t>5: Home Dialysis</a:t>
            </a:r>
            <a:endParaRPr lang="en-AU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</a:t>
            </a:r>
            <a:r>
              <a:rPr lang="en-AU"/>
              <a:t>to 31-Dec-2015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273496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171735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098009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3331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687478"/>
            <a:ext cx="5544000" cy="3079326"/>
          </a:xfrm>
        </p:spPr>
      </p:pic>
    </p:spTree>
    <p:extLst>
      <p:ext uri="{BB962C8B-B14F-4D97-AF65-F5344CB8AC3E}">
        <p14:creationId xmlns:p14="http://schemas.microsoft.com/office/powerpoint/2010/main" val="2690303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451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2118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505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1740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63527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561893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1819712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126672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1100204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945262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998334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452" y="202514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794556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1797142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6707026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2652740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855020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619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15280378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757335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365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14249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2903013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54</TotalTime>
  <Words>5</Words>
  <Application>Microsoft Office PowerPoint</Application>
  <PresentationFormat>On-screen Show (16:9)</PresentationFormat>
  <Paragraphs>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Facet</vt:lpstr>
      <vt:lpstr>ANZDATA Registry  39th Annual Report Chapter 5: Home Dialysis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Lisa Smith</cp:lastModifiedBy>
  <cp:revision>11</cp:revision>
  <dcterms:created xsi:type="dcterms:W3CDTF">2016-12-23T03:25:12Z</dcterms:created>
  <dcterms:modified xsi:type="dcterms:W3CDTF">2017-01-24T02:20:17Z</dcterms:modified>
</cp:coreProperties>
</file>