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94" r:id="rId8"/>
    <p:sldId id="262" r:id="rId9"/>
    <p:sldId id="263" r:id="rId10"/>
    <p:sldId id="269" r:id="rId11"/>
    <p:sldId id="268" r:id="rId12"/>
    <p:sldId id="267" r:id="rId13"/>
    <p:sldId id="266" r:id="rId14"/>
    <p:sldId id="265" r:id="rId15"/>
    <p:sldId id="264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5" r:id="rId41"/>
    <p:sldId id="297" r:id="rId42"/>
    <p:sldId id="296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4" r:id="rId80"/>
    <p:sldId id="335" r:id="rId81"/>
    <p:sldId id="336" r:id="rId82"/>
    <p:sldId id="337" r:id="rId83"/>
    <p:sldId id="338" r:id="rId84"/>
    <p:sldId id="339" r:id="rId85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7" autoAdjust="0"/>
    <p:restoredTop sz="94660"/>
  </p:normalViewPr>
  <p:slideViewPr>
    <p:cSldViewPr snapToGrid="0">
      <p:cViewPr varScale="1">
        <p:scale>
          <a:sx n="153" d="100"/>
          <a:sy n="153" d="100"/>
        </p:scale>
        <p:origin x="162" y="5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1803401"/>
            <a:ext cx="5825202" cy="1234727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3038127"/>
            <a:ext cx="5825202" cy="822674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08" y="4001247"/>
            <a:ext cx="1618192" cy="114225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457200"/>
            <a:ext cx="6447501" cy="25527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52801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3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7" y="2724150"/>
            <a:ext cx="5418393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52801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1448992"/>
            <a:ext cx="6447501" cy="1946595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7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3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7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57200"/>
            <a:ext cx="6441152" cy="226695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7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8" y="457201"/>
            <a:ext cx="978557" cy="3938588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2" y="457201"/>
            <a:ext cx="5295113" cy="393858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2025651"/>
            <a:ext cx="6447501" cy="1369936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6"/>
            <a:ext cx="6447501" cy="6453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1620443"/>
            <a:ext cx="3138026" cy="2910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477" y="1620443"/>
            <a:ext cx="3138026" cy="29105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12" y="1620738"/>
            <a:ext cx="3139217" cy="43219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12" y="2052936"/>
            <a:ext cx="3139217" cy="247808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6287" y="1620738"/>
            <a:ext cx="3139214" cy="43219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6291" y="2052936"/>
            <a:ext cx="3139213" cy="247808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457200"/>
            <a:ext cx="6447501" cy="990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123954"/>
            <a:ext cx="2890896" cy="958850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6" y="386195"/>
            <a:ext cx="3385156" cy="414482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082803"/>
            <a:ext cx="2890896" cy="1938337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3600451"/>
            <a:ext cx="6447500" cy="4250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4" y="457201"/>
            <a:ext cx="6447501" cy="288428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4025504"/>
            <a:ext cx="6447500" cy="505518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1/17/2017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4" y="457200"/>
            <a:ext cx="6447501" cy="99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1620443"/>
            <a:ext cx="6447501" cy="2910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4531023"/>
            <a:ext cx="68395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4" y="4531023"/>
            <a:ext cx="472320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2998" y="4531023"/>
            <a:ext cx="5125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550" y="4318000"/>
            <a:ext cx="1169458" cy="8255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w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w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wm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wmf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wmf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wmf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wmf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wmf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wmf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wmf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wmf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wmf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wmf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wmf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wmf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wmf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wmf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wmf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7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8.wmf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9.wmf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wmf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1.wmf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2.wmf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3.wmf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4.wmf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5.wmf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6.wmf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7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8.wmf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9.wmf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wmf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1.wmf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2.wmf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3.wmf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4.wmf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5.wmf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6.wmf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7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8.wmf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9.wmf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0.wmf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1.wmf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2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9567" y="755009"/>
            <a:ext cx="6015935" cy="2283119"/>
          </a:xfrm>
        </p:spPr>
        <p:txBody>
          <a:bodyPr/>
          <a:lstStyle/>
          <a:p>
            <a:r>
              <a:rPr lang="en-AU" sz="4400" dirty="0"/>
              <a:t>ANZDATA Registry </a:t>
            </a:r>
            <a:br>
              <a:rPr lang="en-AU" sz="4400" dirty="0"/>
            </a:br>
            <a:r>
              <a:rPr lang="en-AU" sz="4400" dirty="0"/>
              <a:t>39</a:t>
            </a:r>
            <a:r>
              <a:rPr lang="en-AU" sz="4400" baseline="30000" dirty="0"/>
              <a:t>th</a:t>
            </a:r>
            <a:r>
              <a:rPr lang="en-AU" sz="4400" dirty="0"/>
              <a:t> Annual Report</a:t>
            </a:r>
            <a:br>
              <a:rPr lang="en-AU" dirty="0"/>
            </a:br>
            <a:r>
              <a:rPr lang="en-AU" sz="2800" dirty="0"/>
              <a:t>Chapter 4: Haemodialysis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Data to 31-Dec-2015</a:t>
            </a:r>
          </a:p>
        </p:txBody>
      </p:sp>
    </p:spTree>
    <p:extLst>
      <p:ext uri="{BB962C8B-B14F-4D97-AF65-F5344CB8AC3E}">
        <p14:creationId xmlns:p14="http://schemas.microsoft.com/office/powerpoint/2010/main" val="1140272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32903013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42734961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41717358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40980099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23331449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26903032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3821185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205052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35972" y="211141"/>
            <a:ext cx="4435200" cy="4032000"/>
          </a:xfrm>
        </p:spPr>
      </p:pic>
    </p:spTree>
    <p:extLst>
      <p:ext uri="{BB962C8B-B14F-4D97-AF65-F5344CB8AC3E}">
        <p14:creationId xmlns:p14="http://schemas.microsoft.com/office/powerpoint/2010/main" val="2174019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35972" y="211141"/>
            <a:ext cx="4435200" cy="4032000"/>
          </a:xfrm>
        </p:spPr>
      </p:pic>
    </p:spTree>
    <p:extLst>
      <p:ext uri="{BB962C8B-B14F-4D97-AF65-F5344CB8AC3E}">
        <p14:creationId xmlns:p14="http://schemas.microsoft.com/office/powerpoint/2010/main" val="3863527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746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39657138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35972" y="211141"/>
            <a:ext cx="4435200" cy="4032000"/>
          </a:xfrm>
        </p:spPr>
      </p:pic>
    </p:spTree>
    <p:extLst>
      <p:ext uri="{BB962C8B-B14F-4D97-AF65-F5344CB8AC3E}">
        <p14:creationId xmlns:p14="http://schemas.microsoft.com/office/powerpoint/2010/main" val="22962265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25086635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2392726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13059996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7835" y="229930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18686023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35972" y="211141"/>
            <a:ext cx="4435200" cy="4032000"/>
          </a:xfrm>
        </p:spPr>
      </p:pic>
    </p:spTree>
    <p:extLst>
      <p:ext uri="{BB962C8B-B14F-4D97-AF65-F5344CB8AC3E}">
        <p14:creationId xmlns:p14="http://schemas.microsoft.com/office/powerpoint/2010/main" val="20527597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30209195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12887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33471191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35972" y="211141"/>
            <a:ext cx="4435200" cy="4032000"/>
          </a:xfrm>
        </p:spPr>
      </p:pic>
    </p:spTree>
    <p:extLst>
      <p:ext uri="{BB962C8B-B14F-4D97-AF65-F5344CB8AC3E}">
        <p14:creationId xmlns:p14="http://schemas.microsoft.com/office/powerpoint/2010/main" val="279734604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205021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619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371398386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2747500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73972499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12887" y="229930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179239260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56341398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373376405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382582701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222098237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1094161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122437633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2286715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365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88717225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270613495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144521206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173182118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292474281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115909546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357705111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175350174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147504918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254477827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10894806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746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62573998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367697049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202306310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282775662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398617891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28495888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184614105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258160535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380542941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85586774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34146980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746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35569413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260432897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229171058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280494913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204047751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2455078227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391691205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334679052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3092769063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3450690909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27264015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746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75082488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2483008341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3330530992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1104160516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409247266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2447243896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488762270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2803549425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3413957935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2030735139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38510379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2064576125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3725008663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4121452971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658100391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2387265979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31553210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314249818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ANZDATA-template-2016</Template>
  <TotalTime>119</TotalTime>
  <Words>5</Words>
  <Application>Microsoft Office PowerPoint</Application>
  <PresentationFormat>On-screen Show (16:9)</PresentationFormat>
  <Paragraphs>2</Paragraphs>
  <Slides>84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84</vt:i4>
      </vt:variant>
    </vt:vector>
  </HeadingPairs>
  <TitlesOfParts>
    <vt:vector size="88" baseType="lpstr">
      <vt:lpstr>Arial</vt:lpstr>
      <vt:lpstr>Trebuchet MS</vt:lpstr>
      <vt:lpstr>Wingdings 3</vt:lpstr>
      <vt:lpstr>Facet</vt:lpstr>
      <vt:lpstr>ANZDATA Registry  39th Annual Report Chapter 4: Haemodialysis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ANZDATA Registry Brochure</dc:title>
  <dc:creator>Kylie Hurst</dc:creator>
  <cp:lastModifiedBy>Julie Adams</cp:lastModifiedBy>
  <cp:revision>18</cp:revision>
  <dcterms:created xsi:type="dcterms:W3CDTF">2016-12-23T03:25:12Z</dcterms:created>
  <dcterms:modified xsi:type="dcterms:W3CDTF">2017-01-17T03:22:52Z</dcterms:modified>
  <cp:contentStatus/>
</cp:coreProperties>
</file>