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4" r:id="rId8"/>
    <p:sldId id="262" r:id="rId9"/>
    <p:sldId id="263" r:id="rId10"/>
    <p:sldId id="269" r:id="rId11"/>
    <p:sldId id="268" r:id="rId12"/>
    <p:sldId id="267" r:id="rId13"/>
    <p:sldId id="266" r:id="rId14"/>
    <p:sldId id="265" r:id="rId15"/>
    <p:sldId id="26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7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4: Haemodialysis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31-Dec-2015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296226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08663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9272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305999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835" y="22993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68602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052759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020919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887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347119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797346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2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74750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39724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887" y="22993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792392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563413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337640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5827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20982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0941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224376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8671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706134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4452120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7318211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9247428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159095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770511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7535017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475049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447782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08948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6769704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230631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8277566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861789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849588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461410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81605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054294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558677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41469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043289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917105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8049491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404775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4550782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169120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3467905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0927690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4506909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72640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508248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4830083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3305309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1041605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24726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4472438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887622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8035494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4139579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307351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5103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250086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2145297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5810039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872659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5532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119</TotalTime>
  <Words>5</Words>
  <Application>Microsoft Office PowerPoint</Application>
  <PresentationFormat>On-screen Show (16:9)</PresentationFormat>
  <Paragraphs>2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8" baseType="lpstr">
      <vt:lpstr>Arial</vt:lpstr>
      <vt:lpstr>Trebuchet MS</vt:lpstr>
      <vt:lpstr>Wingdings 3</vt:lpstr>
      <vt:lpstr>Facet</vt:lpstr>
      <vt:lpstr>ANZDATA Registry  39th Annual Report Chapter 4: Haemodialysis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18</cp:revision>
  <dcterms:created xsi:type="dcterms:W3CDTF">2016-12-23T03:25:12Z</dcterms:created>
  <dcterms:modified xsi:type="dcterms:W3CDTF">2017-01-17T03:22:52Z</dcterms:modified>
  <cp:contentStatus/>
</cp:coreProperties>
</file>