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31-Dec-2016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40th Annual Report</a:t>
            </a:r>
            <a:br>
              <a:rPr lang="en-AU" dirty="0"/>
            </a:br>
            <a:r>
              <a:rPr lang="en-AU" sz="2800" dirty="0"/>
              <a:t>Chapter 3: Mortality in End Stage Kidney Disease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8077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991" y="167300"/>
            <a:ext cx="6433613" cy="4679831"/>
          </a:xfrm>
        </p:spPr>
      </p:pic>
    </p:spTree>
    <p:extLst>
      <p:ext uri="{BB962C8B-B14F-4D97-AF65-F5344CB8AC3E}">
        <p14:creationId xmlns:p14="http://schemas.microsoft.com/office/powerpoint/2010/main" val="37192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619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214" y="2365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592" y="287167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187051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5" cy="4031999"/>
          </a:xfrm>
        </p:spPr>
      </p:pic>
    </p:spTree>
    <p:extLst>
      <p:ext uri="{BB962C8B-B14F-4D97-AF65-F5344CB8AC3E}">
        <p14:creationId xmlns:p14="http://schemas.microsoft.com/office/powerpoint/2010/main" val="38240277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86</TotalTime>
  <Words>5</Words>
  <Application>Microsoft Office PowerPoint</Application>
  <PresentationFormat>On-screen Show (16:9)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ANZDATA Registry  40th Annual Report Chapter 3: Mortality in End Stage Kidney Disease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14</cp:revision>
  <dcterms:created xsi:type="dcterms:W3CDTF">2016-12-23T03:25:12Z</dcterms:created>
  <dcterms:modified xsi:type="dcterms:W3CDTF">2018-04-17T02:27:16Z</dcterms:modified>
  <cp:contentStatus/>
</cp:coreProperties>
</file>