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14" y="1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1"/>
            <a:ext cx="5825202" cy="1234727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7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8" y="4001247"/>
            <a:ext cx="1618192" cy="11422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7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1448992"/>
            <a:ext cx="6447501" cy="1946595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8" y="457201"/>
            <a:ext cx="978557" cy="3938588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2" y="457201"/>
            <a:ext cx="5295113" cy="393858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2025651"/>
            <a:ext cx="6447501" cy="1369936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3"/>
            <a:ext cx="3138026" cy="2910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3"/>
            <a:ext cx="3138026" cy="29105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12" y="1620738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12" y="2052936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8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91" y="2052936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4"/>
            <a:ext cx="2890896" cy="958850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5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3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1"/>
            <a:ext cx="6447500" cy="4250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4" y="457201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1620443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3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4" y="4531023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3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4318000"/>
            <a:ext cx="1169458" cy="825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Data </a:t>
            </a:r>
            <a:r>
              <a:rPr lang="en-AU"/>
              <a:t>to 31-Dec-2015</a:t>
            </a:r>
            <a:endParaRPr lang="en-AU" dirty="0"/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sz="4400" dirty="0"/>
              <a:t>ANZDATA Registry </a:t>
            </a:r>
            <a:br>
              <a:rPr lang="en-AU" sz="4400" dirty="0"/>
            </a:br>
            <a:r>
              <a:rPr lang="en-AU" sz="4400" dirty="0"/>
              <a:t>39</a:t>
            </a:r>
            <a:r>
              <a:rPr lang="en-AU" sz="4400" baseline="30000" dirty="0"/>
              <a:t>th</a:t>
            </a:r>
            <a:r>
              <a:rPr lang="en-AU" sz="4400" dirty="0"/>
              <a:t> Annual Report</a:t>
            </a:r>
            <a:br>
              <a:rPr lang="en-AU" dirty="0"/>
            </a:br>
            <a:r>
              <a:rPr lang="en-AU" sz="2800" dirty="0"/>
              <a:t>Chapter 3: Mortality in End Stage Kidney Disease</a:t>
            </a: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80775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167300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719273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746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619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713983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365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887172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746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625739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3095" y="287167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55694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064576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1870515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82402774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ANZDATA-template-2016</Template>
  <TotalTime>55</TotalTime>
  <Words>5</Words>
  <Application>Microsoft Office PowerPoint</Application>
  <PresentationFormat>On-screen Show (16:9)</PresentationFormat>
  <Paragraphs>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</vt:lpstr>
      <vt:lpstr>ANZDATA Registry  39th Annual Report Chapter 3: Mortality in End Stage Kidney Disease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ANZDATA Registry Brochure</dc:title>
  <dc:creator>Kylie Hurst</dc:creator>
  <cp:lastModifiedBy>Julie Adams</cp:lastModifiedBy>
  <cp:revision>10</cp:revision>
  <dcterms:created xsi:type="dcterms:W3CDTF">2016-12-23T03:25:12Z</dcterms:created>
  <dcterms:modified xsi:type="dcterms:W3CDTF">2017-01-12T00:19:29Z</dcterms:modified>
  <cp:contentStatus/>
</cp:coreProperties>
</file>