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14" y="15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1803401"/>
            <a:ext cx="5825202" cy="1234727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3038127"/>
            <a:ext cx="5825202" cy="822674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8" y="4001247"/>
            <a:ext cx="1618192" cy="114225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25527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7" y="2724150"/>
            <a:ext cx="5418393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52801"/>
            <a:ext cx="6447501" cy="117822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1448992"/>
            <a:ext cx="6447501" cy="1946595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3" y="457200"/>
            <a:ext cx="6070601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06403" y="592784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164917"/>
            <a:ext cx="457200" cy="4385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457200"/>
            <a:ext cx="6441152" cy="226695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3009900"/>
            <a:ext cx="6447502" cy="385686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7"/>
            <a:ext cx="6447501" cy="113543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8" y="457201"/>
            <a:ext cx="978557" cy="3938588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2" y="457201"/>
            <a:ext cx="5295113" cy="393858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2025651"/>
            <a:ext cx="6447501" cy="1369936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3395586"/>
            <a:ext cx="6447501" cy="6453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1620443"/>
            <a:ext cx="3138026" cy="29105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1620443"/>
            <a:ext cx="3138026" cy="291058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12" y="1620738"/>
            <a:ext cx="3139217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12" y="2052936"/>
            <a:ext cx="3139217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1620738"/>
            <a:ext cx="3139214" cy="432197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91" y="2052936"/>
            <a:ext cx="3139213" cy="247808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123954"/>
            <a:ext cx="2890896" cy="958850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386195"/>
            <a:ext cx="3385156" cy="4144828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082803"/>
            <a:ext cx="2890896" cy="193833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3600451"/>
            <a:ext cx="6447500" cy="4250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4" y="457201"/>
            <a:ext cx="6447501" cy="288428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4025504"/>
            <a:ext cx="6447500" cy="505518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6350"/>
            <a:ext cx="9144000" cy="5149850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4" y="457200"/>
            <a:ext cx="6447501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4" y="1620443"/>
            <a:ext cx="6447501" cy="29105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4531023"/>
            <a:ext cx="68395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4" y="4531023"/>
            <a:ext cx="472320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4531023"/>
            <a:ext cx="5125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50" y="4318000"/>
            <a:ext cx="1169458" cy="825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dirty="0"/>
              <a:t>Data </a:t>
            </a:r>
            <a:r>
              <a:rPr lang="en-AU"/>
              <a:t>to 31-Dec-2015</a:t>
            </a:r>
            <a:endParaRPr lang="en-AU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z="4400" dirty="0"/>
              <a:t>ANZDATA Registry </a:t>
            </a:r>
            <a:br>
              <a:rPr lang="en-AU" sz="4400" dirty="0"/>
            </a:br>
            <a:r>
              <a:rPr lang="en-AU" sz="4400" dirty="0"/>
              <a:t>39</a:t>
            </a:r>
            <a:r>
              <a:rPr lang="en-AU" sz="4400" baseline="30000" dirty="0"/>
              <a:t>th</a:t>
            </a:r>
            <a:r>
              <a:rPr lang="en-AU" sz="4400" dirty="0"/>
              <a:t> Annual Report</a:t>
            </a:r>
            <a:br>
              <a:rPr lang="en-AU" dirty="0"/>
            </a:br>
            <a:r>
              <a:rPr lang="en-AU" sz="2800" dirty="0"/>
              <a:t>Chapter 3: Mortality in End Stage Kidney Disease</a:t>
            </a:r>
          </a:p>
        </p:txBody>
      </p:sp>
    </p:spTree>
    <p:extLst>
      <p:ext uri="{BB962C8B-B14F-4D97-AF65-F5344CB8AC3E}">
        <p14:creationId xmlns:p14="http://schemas.microsoft.com/office/powerpoint/2010/main" val="1140272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0775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167300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9273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965713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619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713983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365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8871722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746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625739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13095" y="287167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55694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20645761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1870515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1572" y="211141"/>
            <a:ext cx="5544000" cy="4032000"/>
          </a:xfrm>
        </p:spPr>
      </p:pic>
    </p:spTree>
    <p:extLst>
      <p:ext uri="{BB962C8B-B14F-4D97-AF65-F5344CB8AC3E}">
        <p14:creationId xmlns:p14="http://schemas.microsoft.com/office/powerpoint/2010/main" val="382402774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ANZDATA-template-2016</Template>
  <TotalTime>55</TotalTime>
  <Words>5</Words>
  <Application>Microsoft Office PowerPoint</Application>
  <PresentationFormat>On-screen Show (16:9)</PresentationFormat>
  <Paragraphs>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ANZDATA Registry  39th Annual Report Chapter 3: Mortality in End Stage Kidney Disease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ANZDATA Registry Brochure</dc:title>
  <dc:creator>Kylie Hurst</dc:creator>
  <cp:lastModifiedBy>Julie Adams</cp:lastModifiedBy>
  <cp:revision>10</cp:revision>
  <dcterms:created xsi:type="dcterms:W3CDTF">2016-12-23T03:25:12Z</dcterms:created>
  <dcterms:modified xsi:type="dcterms:W3CDTF">2017-01-12T00:19:29Z</dcterms:modified>
  <cp:contentStatus/>
</cp:coreProperties>
</file>