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8" r:id="rId11"/>
    <p:sldId id="267" r:id="rId12"/>
    <p:sldId id="266" r:id="rId13"/>
    <p:sldId id="265" r:id="rId14"/>
    <p:sldId id="264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3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755009"/>
            <a:ext cx="6015935" cy="3091046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40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br>
              <a:rPr lang="en-AU" dirty="0"/>
            </a:br>
            <a:r>
              <a:rPr lang="en-AU" sz="2800" dirty="0"/>
              <a:t>Chapter 2: </a:t>
            </a:r>
            <a:br>
              <a:rPr lang="en-AU" sz="2800" dirty="0"/>
            </a:br>
            <a:r>
              <a:rPr lang="en-AU" sz="2800" dirty="0"/>
              <a:t>Prevalence of </a:t>
            </a:r>
            <a:br>
              <a:rPr lang="en-AU" sz="2800" dirty="0"/>
            </a:br>
            <a:r>
              <a:rPr lang="en-AU" sz="2800" dirty="0"/>
              <a:t>Renal Replacement Therapy for</a:t>
            </a:r>
            <a:br>
              <a:rPr lang="en-AU" sz="2800" dirty="0"/>
            </a:br>
            <a:r>
              <a:rPr lang="en-AU" sz="2800" dirty="0"/>
              <a:t>End Stage Kidney Disease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846055"/>
            <a:ext cx="5825202" cy="822674"/>
          </a:xfrm>
        </p:spPr>
        <p:txBody>
          <a:bodyPr/>
          <a:lstStyle/>
          <a:p>
            <a:r>
              <a:rPr lang="en-AU" dirty="0"/>
              <a:t>Data to 31-Dec-2016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4273496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4171735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409800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23331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2690303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382118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20505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21740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386352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746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619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365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746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746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314249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32903013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49</TotalTime>
  <Words>5</Words>
  <Application>Microsoft Office PowerPoint</Application>
  <PresentationFormat>On-screen Show (16:9)</PresentationFormat>
  <Paragraphs>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</vt:lpstr>
      <vt:lpstr>ANZDATA Registry  40th Annual Report Chapter 2:  Prevalence of  Renal Replacement Therapy for End Stage Kidney Disease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Kylie Hurst</cp:lastModifiedBy>
  <cp:revision>13</cp:revision>
  <dcterms:created xsi:type="dcterms:W3CDTF">2016-12-23T03:25:12Z</dcterms:created>
  <dcterms:modified xsi:type="dcterms:W3CDTF">2018-04-09T02:37:33Z</dcterms:modified>
  <cp:contentStatus/>
</cp:coreProperties>
</file>