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8" r:id="rId11"/>
    <p:sldId id="267" r:id="rId12"/>
    <p:sldId id="266" r:id="rId13"/>
    <p:sldId id="265" r:id="rId14"/>
    <p:sldId id="264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62" y="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755009"/>
            <a:ext cx="6015935" cy="2283119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39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Chapter 11: Paediatrics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to 31-Dec-2015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27349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17173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09800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3331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69030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7835" y="229930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2118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505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1740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63527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29622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50866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619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365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2903013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53</TotalTime>
  <Words>5</Words>
  <Application>Microsoft Office PowerPoint</Application>
  <PresentationFormat>On-screen Show (16:9)</PresentationFormat>
  <Paragraphs>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ANZDATA Registry  39th Annual Report Chapter 11: Paediatrics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Julie Adams</cp:lastModifiedBy>
  <cp:revision>12</cp:revision>
  <dcterms:created xsi:type="dcterms:W3CDTF">2016-12-23T03:25:12Z</dcterms:created>
  <dcterms:modified xsi:type="dcterms:W3CDTF">2017-01-31T03:52:05Z</dcterms:modified>
  <cp:contentStatus/>
</cp:coreProperties>
</file>