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5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11: Paediatrics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50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174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63527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29622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50866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53</TotalTime>
  <Words>5</Words>
  <Application>Microsoft Office PowerPoint</Application>
  <PresentationFormat>On-screen Show (16:9)</PresentationFormat>
  <Paragraphs>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ANZDATA Registry  39th Annual Report Chapter 11: Paediatrics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12</cp:revision>
  <dcterms:created xsi:type="dcterms:W3CDTF">2016-12-23T03:25:12Z</dcterms:created>
  <dcterms:modified xsi:type="dcterms:W3CDTF">2017-01-31T03:52:05Z</dcterms:modified>
  <cp:contentStatus/>
</cp:coreProperties>
</file>