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222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ANZDATA Registry Brochure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31-Dec-2016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2" y="381000"/>
            <a:ext cx="6447501" cy="863600"/>
          </a:xfrm>
        </p:spPr>
        <p:txBody>
          <a:bodyPr>
            <a:normAutofit/>
          </a:bodyPr>
          <a:lstStyle/>
          <a:p>
            <a:pPr algn="ctr"/>
            <a:r>
              <a:rPr lang="en-AU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Prevalence 2015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71461644"/>
              </p:ext>
            </p:extLst>
          </p:nvPr>
        </p:nvGraphicFramePr>
        <p:xfrm>
          <a:off x="1298242" y="850900"/>
          <a:ext cx="4867019" cy="3275672"/>
        </p:xfrm>
        <a:graphic>
          <a:graphicData uri="http://schemas.openxmlformats.org/drawingml/2006/table">
            <a:tbl>
              <a:tblPr/>
              <a:tblGrid>
                <a:gridCol w="3143449">
                  <a:extLst>
                    <a:ext uri="{9D8B030D-6E8A-4147-A177-3AD203B41FA5}">
                      <a16:colId xmlns:a16="http://schemas.microsoft.com/office/drawing/2014/main" val="2629593183"/>
                    </a:ext>
                  </a:extLst>
                </a:gridCol>
                <a:gridCol w="1723570">
                  <a:extLst>
                    <a:ext uri="{9D8B030D-6E8A-4147-A177-3AD203B41FA5}">
                      <a16:colId xmlns:a16="http://schemas.microsoft.com/office/drawing/2014/main" val="1037471880"/>
                    </a:ext>
                  </a:extLst>
                </a:gridCol>
              </a:tblGrid>
              <a:tr h="30421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Tahoma" panose="020B0604030504040204" pitchFamily="34" charset="0"/>
                        </a:rPr>
                        <a:t> Australia Total</a:t>
                      </a:r>
                      <a:endParaRPr lang="en-AU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Arial" panose="020B0604020202020204" pitchFamily="34" charset="0"/>
                        </a:rPr>
                        <a:t>23,012 (968)</a:t>
                      </a:r>
                      <a:endParaRPr lang="en-US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972471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Functioning Transplants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10,551 (444)</a:t>
                      </a:r>
                      <a:endParaRPr lang="en-US" sz="1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214876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Dialysis Patients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12,461 (524)</a:t>
                      </a:r>
                      <a:endParaRPr lang="en-US" sz="1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017912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Home Haemodialysis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132425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Facility Haemodialysis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70.5%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341536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Peritoneal 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20.2%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911424"/>
                  </a:ext>
                </a:extLst>
              </a:tr>
              <a:tr h="30421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Tahoma" panose="020B0604030504040204" pitchFamily="34" charset="0"/>
                        </a:rPr>
                        <a:t> New Zealand Total</a:t>
                      </a:r>
                      <a:endParaRPr lang="en-AU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Arial" panose="020B0604020202020204" pitchFamily="34" charset="0"/>
                        </a:rPr>
                        <a:t>4,368 (950)</a:t>
                      </a:r>
                      <a:endParaRPr lang="en-US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633005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Functioning Transplants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1,694 (369)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04498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Dialysis Patients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2,674 (582)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785519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Home Haemodialysis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18.0%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462008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Facility Haemodialysis</a:t>
                      </a:r>
                      <a:endParaRPr lang="en-AU" sz="1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52.4%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637490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Peritoneal Dialysis</a:t>
                      </a:r>
                      <a:endParaRPr lang="en-AU" sz="1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29.6%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46846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23601" y="4334862"/>
            <a:ext cx="3416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2016 ANZDATA Annual Report 2016, Table 0.1</a:t>
            </a:r>
          </a:p>
        </p:txBody>
      </p:sp>
    </p:spTree>
    <p:extLst>
      <p:ext uri="{BB962C8B-B14F-4D97-AF65-F5344CB8AC3E}">
        <p14:creationId xmlns:p14="http://schemas.microsoft.com/office/powerpoint/2010/main" val="301573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17</TotalTime>
  <Words>103</Words>
  <Application>Microsoft Office PowerPoint</Application>
  <PresentationFormat>On-screen Show (16:9)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Trebuchet MS</vt:lpstr>
      <vt:lpstr>Wingdings 3</vt:lpstr>
      <vt:lpstr>Facet</vt:lpstr>
      <vt:lpstr>ANZDATA Registry Brochure </vt:lpstr>
      <vt:lpstr>PowerPoint Presentation</vt:lpstr>
      <vt:lpstr>Prevalence 2015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Kylie Hurst</cp:lastModifiedBy>
  <cp:revision>5</cp:revision>
  <dcterms:created xsi:type="dcterms:W3CDTF">2016-12-23T03:25:12Z</dcterms:created>
  <dcterms:modified xsi:type="dcterms:W3CDTF">2017-01-02T01:38:22Z</dcterms:modified>
  <cp:contentStatus/>
</cp:coreProperties>
</file>