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0" r:id="rId4"/>
    <p:sldId id="268" r:id="rId5"/>
    <p:sldId id="267" r:id="rId6"/>
    <p:sldId id="266" r:id="rId7"/>
    <p:sldId id="265" r:id="rId8"/>
    <p:sldId id="264" r:id="rId9"/>
    <p:sldId id="262" r:id="rId10"/>
    <p:sldId id="259" r:id="rId11"/>
    <p:sldId id="258" r:id="rId12"/>
    <p:sldId id="276" r:id="rId13"/>
    <p:sldId id="278" r:id="rId14"/>
    <p:sldId id="279" r:id="rId15"/>
    <p:sldId id="280" r:id="rId16"/>
    <p:sldId id="283" r:id="rId17"/>
    <p:sldId id="281" r:id="rId18"/>
    <p:sldId id="285" r:id="rId19"/>
    <p:sldId id="291" r:id="rId20"/>
    <p:sldId id="290" r:id="rId21"/>
    <p:sldId id="288" r:id="rId22"/>
    <p:sldId id="287" r:id="rId23"/>
    <p:sldId id="302" r:id="rId24"/>
    <p:sldId id="301" r:id="rId25"/>
    <p:sldId id="299" r:id="rId26"/>
    <p:sldId id="298" r:id="rId27"/>
    <p:sldId id="296" r:id="rId28"/>
    <p:sldId id="295" r:id="rId29"/>
    <p:sldId id="308" r:id="rId30"/>
    <p:sldId id="307" r:id="rId31"/>
    <p:sldId id="306" r:id="rId32"/>
    <p:sldId id="304" r:id="rId33"/>
    <p:sldId id="303" r:id="rId34"/>
    <p:sldId id="309" r:id="rId35"/>
    <p:sldId id="311" r:id="rId36"/>
    <p:sldId id="319" r:id="rId37"/>
    <p:sldId id="318" r:id="rId38"/>
    <p:sldId id="317" r:id="rId39"/>
    <p:sldId id="316" r:id="rId40"/>
    <p:sldId id="315" r:id="rId41"/>
    <p:sldId id="314" r:id="rId42"/>
    <p:sldId id="313" r:id="rId43"/>
    <p:sldId id="312" r:id="rId44"/>
    <p:sldId id="320" r:id="rId45"/>
    <p:sldId id="321" r:id="rId46"/>
    <p:sldId id="328" r:id="rId47"/>
    <p:sldId id="327" r:id="rId48"/>
    <p:sldId id="326" r:id="rId49"/>
    <p:sldId id="325" r:id="rId50"/>
    <p:sldId id="324" r:id="rId51"/>
    <p:sldId id="323" r:id="rId52"/>
    <p:sldId id="322" r:id="rId53"/>
    <p:sldId id="333" r:id="rId54"/>
    <p:sldId id="332" r:id="rId55"/>
    <p:sldId id="331" r:id="rId56"/>
    <p:sldId id="330" r:id="rId57"/>
    <p:sldId id="329" r:id="rId58"/>
    <p:sldId id="335" r:id="rId59"/>
    <p:sldId id="334" r:id="rId60"/>
    <p:sldId id="336" r:id="rId61"/>
    <p:sldId id="343" r:id="rId62"/>
    <p:sldId id="342" r:id="rId63"/>
    <p:sldId id="341" r:id="rId64"/>
    <p:sldId id="340" r:id="rId65"/>
    <p:sldId id="339" r:id="rId66"/>
    <p:sldId id="337" r:id="rId67"/>
    <p:sldId id="338" r:id="rId68"/>
    <p:sldId id="345" r:id="rId69"/>
    <p:sldId id="346" r:id="rId70"/>
    <p:sldId id="347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242199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Peritoneal Dialysis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38th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31-Dec-2014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3708799" y="3062500"/>
            <a:ext cx="5178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ANZDATA gratefully acknowledges the </a:t>
            </a:r>
            <a:b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contributions of  the Peritoneal Dialysis Working Group </a:t>
            </a:r>
            <a:b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convened by Neil </a:t>
            </a:r>
            <a:r>
              <a:rPr kumimoji="0" lang="en-AU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Boudville</a:t>
            </a: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6300192" y="6495147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ANZDATA Registry 38</a:t>
            </a:r>
            <a:r>
              <a:rPr lang="en-AU" sz="1000" baseline="30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1000" baseline="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Report</a:t>
            </a:r>
            <a:endParaRPr lang="en-AU" sz="1000" dirty="0">
              <a:solidFill>
                <a:srgbClr val="004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235454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186778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064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598519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301750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923200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614841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363816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49313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093591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86064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809550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313207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413945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84962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373227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029423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655584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168161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8665154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1916654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87247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912489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3858845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903628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5258502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873505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4708117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85" y="333375"/>
            <a:ext cx="7919243" cy="5759450"/>
          </a:xfrm>
        </p:spPr>
      </p:pic>
    </p:spTree>
    <p:extLst>
      <p:ext uri="{BB962C8B-B14F-4D97-AF65-F5344CB8AC3E}">
        <p14:creationId xmlns:p14="http://schemas.microsoft.com/office/powerpoint/2010/main" val="14658018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8701984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654014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7037398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16775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0859635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4343766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9927600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7490098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6148684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3739757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352027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1854559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052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000" y="0"/>
            <a:ext cx="792000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5974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7847747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000" y="261288"/>
            <a:ext cx="6336000" cy="5760000"/>
          </a:xfrm>
        </p:spPr>
      </p:pic>
    </p:spTree>
    <p:extLst>
      <p:ext uri="{BB962C8B-B14F-4D97-AF65-F5344CB8AC3E}">
        <p14:creationId xmlns:p14="http://schemas.microsoft.com/office/powerpoint/2010/main" val="19905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6226644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000" y="261288"/>
            <a:ext cx="6336000" cy="5760000"/>
          </a:xfrm>
        </p:spPr>
      </p:pic>
    </p:spTree>
    <p:extLst>
      <p:ext uri="{BB962C8B-B14F-4D97-AF65-F5344CB8AC3E}">
        <p14:creationId xmlns:p14="http://schemas.microsoft.com/office/powerpoint/2010/main" val="16940797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000" y="261288"/>
            <a:ext cx="6336000" cy="5760000"/>
          </a:xfrm>
        </p:spPr>
      </p:pic>
    </p:spTree>
    <p:extLst>
      <p:ext uri="{BB962C8B-B14F-4D97-AF65-F5344CB8AC3E}">
        <p14:creationId xmlns:p14="http://schemas.microsoft.com/office/powerpoint/2010/main" val="20748139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5230353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1061405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077" name="Picture 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2184" y="116632"/>
            <a:ext cx="7759631" cy="5643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4441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5124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1690" y="188640"/>
            <a:ext cx="7660620" cy="557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17152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000" y="261288"/>
            <a:ext cx="6336000" cy="5760000"/>
          </a:xfrm>
        </p:spPr>
      </p:pic>
    </p:spTree>
    <p:extLst>
      <p:ext uri="{BB962C8B-B14F-4D97-AF65-F5344CB8AC3E}">
        <p14:creationId xmlns:p14="http://schemas.microsoft.com/office/powerpoint/2010/main" val="23765862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000" y="261288"/>
            <a:ext cx="6336000" cy="5760000"/>
          </a:xfrm>
        </p:spPr>
      </p:pic>
    </p:spTree>
    <p:extLst>
      <p:ext uri="{BB962C8B-B14F-4D97-AF65-F5344CB8AC3E}">
        <p14:creationId xmlns:p14="http://schemas.microsoft.com/office/powerpoint/2010/main" val="1242277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8365901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720937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0775468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6147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000" y="261288"/>
            <a:ext cx="792000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0925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72042191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000" y="261288"/>
            <a:ext cx="6336000" cy="5760000"/>
          </a:xfrm>
        </p:spPr>
      </p:pic>
    </p:spTree>
    <p:extLst>
      <p:ext uri="{BB962C8B-B14F-4D97-AF65-F5344CB8AC3E}">
        <p14:creationId xmlns:p14="http://schemas.microsoft.com/office/powerpoint/2010/main" val="272560225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31" name="Picture 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000" y="261288"/>
            <a:ext cx="792000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90530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33409643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000" y="261288"/>
            <a:ext cx="6336000" cy="5760000"/>
          </a:xfrm>
        </p:spPr>
      </p:pic>
    </p:spTree>
    <p:extLst>
      <p:ext uri="{BB962C8B-B14F-4D97-AF65-F5344CB8AC3E}">
        <p14:creationId xmlns:p14="http://schemas.microsoft.com/office/powerpoint/2010/main" val="347270268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7170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000" y="260648"/>
            <a:ext cx="792000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10497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78252911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000" y="261288"/>
            <a:ext cx="6336000" cy="5760000"/>
          </a:xfrm>
        </p:spPr>
      </p:pic>
    </p:spTree>
    <p:extLst>
      <p:ext uri="{BB962C8B-B14F-4D97-AF65-F5344CB8AC3E}">
        <p14:creationId xmlns:p14="http://schemas.microsoft.com/office/powerpoint/2010/main" val="185927642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7170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000" y="260648"/>
            <a:ext cx="792000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6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72602838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306763"/>
            <a:ext cx="6859587" cy="3624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906010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167728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644339428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129</TotalTime>
  <Words>0</Words>
  <Application>Microsoft Office PowerPoint</Application>
  <PresentationFormat>On-screen Show (4:3)</PresentationFormat>
  <Paragraphs>0</Paragraphs>
  <Slides>70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Dreamweaver</cp:lastModifiedBy>
  <cp:revision>26</cp:revision>
  <dcterms:created xsi:type="dcterms:W3CDTF">2015-09-23T04:10:56Z</dcterms:created>
  <dcterms:modified xsi:type="dcterms:W3CDTF">2016-05-08T07:29:01Z</dcterms:modified>
</cp:coreProperties>
</file>