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58" r:id="rId6"/>
    <p:sldId id="265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1" r:id="rId25"/>
    <p:sldId id="290" r:id="rId26"/>
    <p:sldId id="292" r:id="rId27"/>
    <p:sldId id="293" r:id="rId28"/>
    <p:sldId id="294" r:id="rId29"/>
    <p:sldId id="295" r:id="rId30"/>
    <p:sldId id="296" r:id="rId31"/>
    <p:sldId id="297" r:id="rId32"/>
    <p:sldId id="300" r:id="rId33"/>
    <p:sldId id="299" r:id="rId34"/>
    <p:sldId id="298" r:id="rId35"/>
    <p:sldId id="301" r:id="rId36"/>
    <p:sldId id="321" r:id="rId37"/>
    <p:sldId id="320" r:id="rId38"/>
    <p:sldId id="319" r:id="rId39"/>
    <p:sldId id="318" r:id="rId40"/>
    <p:sldId id="317" r:id="rId41"/>
    <p:sldId id="316" r:id="rId42"/>
    <p:sldId id="315" r:id="rId43"/>
    <p:sldId id="313" r:id="rId44"/>
    <p:sldId id="312" r:id="rId45"/>
    <p:sldId id="311" r:id="rId46"/>
    <p:sldId id="310" r:id="rId47"/>
    <p:sldId id="309" r:id="rId48"/>
    <p:sldId id="308" r:id="rId49"/>
    <p:sldId id="307" r:id="rId50"/>
    <p:sldId id="306" r:id="rId51"/>
    <p:sldId id="359" r:id="rId52"/>
    <p:sldId id="305" r:id="rId53"/>
    <p:sldId id="304" r:id="rId54"/>
    <p:sldId id="303" r:id="rId55"/>
    <p:sldId id="302" r:id="rId56"/>
    <p:sldId id="322" r:id="rId57"/>
    <p:sldId id="330" r:id="rId58"/>
    <p:sldId id="328" r:id="rId59"/>
    <p:sldId id="327" r:id="rId60"/>
    <p:sldId id="325" r:id="rId61"/>
    <p:sldId id="324" r:id="rId62"/>
    <p:sldId id="337" r:id="rId63"/>
    <p:sldId id="336" r:id="rId64"/>
    <p:sldId id="335" r:id="rId65"/>
    <p:sldId id="334" r:id="rId66"/>
    <p:sldId id="333" r:id="rId67"/>
    <p:sldId id="332" r:id="rId68"/>
    <p:sldId id="323" r:id="rId69"/>
    <p:sldId id="338" r:id="rId70"/>
    <p:sldId id="340" r:id="rId71"/>
    <p:sldId id="341" r:id="rId72"/>
    <p:sldId id="343" r:id="rId73"/>
    <p:sldId id="344" r:id="rId74"/>
    <p:sldId id="346" r:id="rId75"/>
    <p:sldId id="347" r:id="rId76"/>
    <p:sldId id="348" r:id="rId77"/>
    <p:sldId id="349" r:id="rId78"/>
    <p:sldId id="350" r:id="rId79"/>
    <p:sldId id="354" r:id="rId80"/>
    <p:sldId id="352" r:id="rId81"/>
    <p:sldId id="351" r:id="rId82"/>
    <p:sldId id="355" r:id="rId83"/>
    <p:sldId id="356" r:id="rId84"/>
    <p:sldId id="357" r:id="rId85"/>
    <p:sldId id="358" r:id="rId8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42199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Haemodialysis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2015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38th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4001323" y="3079672"/>
            <a:ext cx="48910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ANZDATA gratefully acknowledges the </a:t>
            </a:r>
            <a:b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contributions of  the Haemodialysis Working Group </a:t>
            </a:r>
            <a:b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convened by </a:t>
            </a:r>
            <a:r>
              <a:rPr kumimoji="0" lang="en-AU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Kevan</a:t>
            </a: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AU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Polkinghorne</a:t>
            </a:r>
            <a:endParaRPr kumimoji="0" lang="en-AU" altLang="en-US" sz="1400" b="1" i="0" u="none" strike="noStrike" cap="none" normalizeH="0" baseline="0" dirty="0" smtClean="0">
              <a:ln>
                <a:noFill/>
              </a:ln>
              <a:solidFill>
                <a:srgbClr val="004D7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ANZDATA Registry 38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8/05/2016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wmf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wmf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wmf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152787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299478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09207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986914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699750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430136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464066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212157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4000" y="260648"/>
            <a:ext cx="6336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4616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99140" y="188640"/>
            <a:ext cx="6336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319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271394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4000" y="188640"/>
            <a:ext cx="6336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7982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92916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048450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656609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83793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4001" y="188640"/>
            <a:ext cx="6334268" cy="5758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218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584058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0457708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000" y="261288"/>
            <a:ext cx="6336000" cy="5760000"/>
          </a:xfrm>
        </p:spPr>
      </p:pic>
    </p:spTree>
    <p:extLst>
      <p:ext uri="{BB962C8B-B14F-4D97-AF65-F5344CB8AC3E}">
        <p14:creationId xmlns:p14="http://schemas.microsoft.com/office/powerpoint/2010/main" val="440863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09417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942711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617604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2898582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0786575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3570379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9316341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9304570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416886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8464075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9060473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1428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8834230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5096788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2372405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455742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7605456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5329741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116675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750941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7095494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887902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2371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4875661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3875756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171825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7650953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913713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6418094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7808521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4621481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6029088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8411525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745311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5223774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9423396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39628266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59895349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43393443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06477252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57221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22599949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11619719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2983866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9090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4464514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63526553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20007114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56179843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23014911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22217057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88723725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41413318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66991433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75414506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75497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90716583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26060991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06147204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20163461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22146128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15365972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11374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408131060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210</TotalTime>
  <Words>0</Words>
  <Application>Microsoft Office PowerPoint</Application>
  <PresentationFormat>On-screen Show (4:3)</PresentationFormat>
  <Paragraphs>0</Paragraphs>
  <Slides>85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86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Kylie Hurst</cp:lastModifiedBy>
  <cp:revision>25</cp:revision>
  <dcterms:created xsi:type="dcterms:W3CDTF">2015-09-23T01:24:20Z</dcterms:created>
  <dcterms:modified xsi:type="dcterms:W3CDTF">2016-05-08T06:31:18Z</dcterms:modified>
</cp:coreProperties>
</file>