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6" r:id="rId6"/>
    <p:sldId id="265" r:id="rId7"/>
    <p:sldId id="264" r:id="rId8"/>
    <p:sldId id="261" r:id="rId9"/>
    <p:sldId id="260" r:id="rId10"/>
    <p:sldId id="259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4" y="-29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4355406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</a:t>
            </a: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3 - Figures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Mortality 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End Stage Kidney 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2015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004D7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38th </a:t>
            </a: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31-Dec-2014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18/12/2015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35980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43144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3622284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64909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274557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92187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53937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837188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261288"/>
            <a:ext cx="7920000" cy="5760000"/>
          </a:xfrm>
        </p:spPr>
      </p:pic>
    </p:spTree>
    <p:extLst>
      <p:ext uri="{BB962C8B-B14F-4D97-AF65-F5344CB8AC3E}">
        <p14:creationId xmlns:p14="http://schemas.microsoft.com/office/powerpoint/2010/main" val="1289023445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46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Kylie Hurst</cp:lastModifiedBy>
  <cp:revision>10</cp:revision>
  <dcterms:created xsi:type="dcterms:W3CDTF">2015-09-25T01:28:33Z</dcterms:created>
  <dcterms:modified xsi:type="dcterms:W3CDTF">2015-12-18T05:05:17Z</dcterms:modified>
</cp:coreProperties>
</file>