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59" r:id="rId5"/>
    <p:sldId id="265" r:id="rId6"/>
    <p:sldId id="268" r:id="rId7"/>
    <p:sldId id="269" r:id="rId8"/>
    <p:sldId id="270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81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4" y="-29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428339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2 - Figures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Prevalence of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End Stage Kidney Disease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004D7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18/12/2015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58333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4136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0455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08799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3164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4343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3425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76833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0943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2193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2011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36994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2081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092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8531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1549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8022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ZDATA_37th_Chapter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ANZDATA_37th_Chapter_2</Template>
  <TotalTime>32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ANZDATA_37th_Chapter_2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10</cp:revision>
  <dcterms:created xsi:type="dcterms:W3CDTF">2015-09-23T00:51:45Z</dcterms:created>
  <dcterms:modified xsi:type="dcterms:W3CDTF">2015-12-18T05:01:42Z</dcterms:modified>
</cp:coreProperties>
</file>