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77" r:id="rId4"/>
    <p:sldId id="276" r:id="rId5"/>
    <p:sldId id="274" r:id="rId6"/>
    <p:sldId id="273" r:id="rId7"/>
    <p:sldId id="280" r:id="rId8"/>
    <p:sldId id="281" r:id="rId9"/>
    <p:sldId id="282" r:id="rId10"/>
    <p:sldId id="269" r:id="rId11"/>
    <p:sldId id="268" r:id="rId12"/>
    <p:sldId id="271" r:id="rId13"/>
    <p:sldId id="267" r:id="rId14"/>
    <p:sldId id="270" r:id="rId15"/>
    <p:sldId id="264" r:id="rId16"/>
    <p:sldId id="263" r:id="rId17"/>
    <p:sldId id="262" r:id="rId18"/>
    <p:sldId id="261" r:id="rId19"/>
    <p:sldId id="285" r:id="rId20"/>
    <p:sldId id="286" r:id="rId21"/>
    <p:sldId id="287" r:id="rId22"/>
    <p:sldId id="291" r:id="rId23"/>
    <p:sldId id="292" r:id="rId24"/>
    <p:sldId id="293" r:id="rId25"/>
    <p:sldId id="294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E7EF"/>
    <a:srgbClr val="004D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14" y="-29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5581176"/>
            <a:ext cx="1329588" cy="1132808"/>
          </a:xfrm>
          <a:prstGeom prst="rect">
            <a:avLst/>
          </a:prstGeom>
        </p:spPr>
      </p:pic>
      <p:grpSp>
        <p:nvGrpSpPr>
          <p:cNvPr id="16" name="Group 15"/>
          <p:cNvGrpSpPr/>
          <p:nvPr userDrawn="1"/>
        </p:nvGrpSpPr>
        <p:grpSpPr>
          <a:xfrm>
            <a:off x="5636024" y="-459432"/>
            <a:ext cx="3514725" cy="2204974"/>
            <a:chOff x="5636024" y="987642"/>
            <a:chExt cx="3514725" cy="2204974"/>
          </a:xfrm>
        </p:grpSpPr>
        <p:sp>
          <p:nvSpPr>
            <p:cNvPr id="8" name="Freeform 3"/>
            <p:cNvSpPr>
              <a:spLocks/>
            </p:cNvSpPr>
            <p:nvPr userDrawn="1"/>
          </p:nvSpPr>
          <p:spPr bwMode="auto">
            <a:xfrm>
              <a:off x="6051949" y="987642"/>
              <a:ext cx="3098800" cy="2033588"/>
            </a:xfrm>
            <a:custGeom>
              <a:avLst/>
              <a:gdLst>
                <a:gd name="T0" fmla="*/ 1452 w 1452"/>
                <a:gd name="T1" fmla="*/ 585 h 764"/>
                <a:gd name="T2" fmla="*/ 0 w 1452"/>
                <a:gd name="T3" fmla="*/ 764 h 764"/>
                <a:gd name="T4" fmla="*/ 1452 w 1452"/>
                <a:gd name="T5" fmla="*/ 502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52" h="764">
                  <a:moveTo>
                    <a:pt x="1452" y="585"/>
                  </a:moveTo>
                  <a:cubicBezTo>
                    <a:pt x="505" y="90"/>
                    <a:pt x="23" y="710"/>
                    <a:pt x="0" y="764"/>
                  </a:cubicBezTo>
                  <a:cubicBezTo>
                    <a:pt x="0" y="764"/>
                    <a:pt x="388" y="0"/>
                    <a:pt x="1452" y="502"/>
                  </a:cubicBezTo>
                </a:path>
              </a:pathLst>
            </a:custGeom>
            <a:solidFill>
              <a:srgbClr val="006699">
                <a:alpha val="25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" name="Freeform 4"/>
            <p:cNvSpPr>
              <a:spLocks/>
            </p:cNvSpPr>
            <p:nvPr userDrawn="1"/>
          </p:nvSpPr>
          <p:spPr bwMode="auto">
            <a:xfrm>
              <a:off x="5636024" y="1068541"/>
              <a:ext cx="3514725" cy="2124075"/>
            </a:xfrm>
            <a:custGeom>
              <a:avLst/>
              <a:gdLst>
                <a:gd name="T0" fmla="*/ 1647 w 1647"/>
                <a:gd name="T1" fmla="*/ 611 h 798"/>
                <a:gd name="T2" fmla="*/ 0 w 1647"/>
                <a:gd name="T3" fmla="*/ 798 h 798"/>
                <a:gd name="T4" fmla="*/ 1647 w 1647"/>
                <a:gd name="T5" fmla="*/ 524 h 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7" h="798">
                  <a:moveTo>
                    <a:pt x="1647" y="611"/>
                  </a:moveTo>
                  <a:cubicBezTo>
                    <a:pt x="635" y="94"/>
                    <a:pt x="24" y="741"/>
                    <a:pt x="0" y="798"/>
                  </a:cubicBezTo>
                  <a:cubicBezTo>
                    <a:pt x="0" y="798"/>
                    <a:pt x="511" y="0"/>
                    <a:pt x="1647" y="524"/>
                  </a:cubicBezTo>
                </a:path>
              </a:pathLst>
            </a:custGeom>
            <a:solidFill>
              <a:srgbClr val="DCEAF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0" y="3198353"/>
            <a:ext cx="3938587" cy="2119191"/>
            <a:chOff x="0" y="3198353"/>
            <a:chExt cx="3938587" cy="2119191"/>
          </a:xfrm>
        </p:grpSpPr>
        <p:sp>
          <p:nvSpPr>
            <p:cNvPr id="10" name="Freeform 5"/>
            <p:cNvSpPr>
              <a:spLocks/>
            </p:cNvSpPr>
            <p:nvPr userDrawn="1"/>
          </p:nvSpPr>
          <p:spPr bwMode="auto">
            <a:xfrm flipH="1" flipV="1">
              <a:off x="0" y="3207756"/>
              <a:ext cx="3938587" cy="2109788"/>
            </a:xfrm>
            <a:custGeom>
              <a:avLst/>
              <a:gdLst>
                <a:gd name="T0" fmla="*/ 7224 w 7224"/>
                <a:gd name="T1" fmla="*/ 966 h 3869"/>
                <a:gd name="T2" fmla="*/ 0 w 7224"/>
                <a:gd name="T3" fmla="*/ 0 h 3869"/>
                <a:gd name="T4" fmla="*/ 7224 w 7224"/>
                <a:gd name="T5" fmla="*/ 384 h 3869"/>
                <a:gd name="T6" fmla="*/ 7224 w 7224"/>
                <a:gd name="T7" fmla="*/ 966 h 38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24" h="3869">
                  <a:moveTo>
                    <a:pt x="7224" y="966"/>
                  </a:moveTo>
                  <a:cubicBezTo>
                    <a:pt x="1719" y="3869"/>
                    <a:pt x="0" y="0"/>
                    <a:pt x="0" y="0"/>
                  </a:cubicBezTo>
                  <a:cubicBezTo>
                    <a:pt x="0" y="0"/>
                    <a:pt x="1989" y="3340"/>
                    <a:pt x="7224" y="384"/>
                  </a:cubicBezTo>
                  <a:cubicBezTo>
                    <a:pt x="7221" y="630"/>
                    <a:pt x="7224" y="978"/>
                    <a:pt x="7224" y="966"/>
                  </a:cubicBezTo>
                  <a:close/>
                </a:path>
              </a:pathLst>
            </a:custGeom>
            <a:solidFill>
              <a:srgbClr val="CCE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" name="Freeform 6"/>
            <p:cNvSpPr>
              <a:spLocks/>
            </p:cNvSpPr>
            <p:nvPr userDrawn="1"/>
          </p:nvSpPr>
          <p:spPr bwMode="auto">
            <a:xfrm>
              <a:off x="13657" y="3198353"/>
              <a:ext cx="3533775" cy="2085975"/>
            </a:xfrm>
            <a:custGeom>
              <a:avLst/>
              <a:gdLst>
                <a:gd name="T0" fmla="*/ 0 w 1097"/>
                <a:gd name="T1" fmla="*/ 484 h 648"/>
                <a:gd name="T2" fmla="*/ 1097 w 1097"/>
                <a:gd name="T3" fmla="*/ 648 h 648"/>
                <a:gd name="T4" fmla="*/ 0 w 1097"/>
                <a:gd name="T5" fmla="*/ 386 h 648"/>
                <a:gd name="T6" fmla="*/ 0 w 1097"/>
                <a:gd name="T7" fmla="*/ 484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7" h="648">
                  <a:moveTo>
                    <a:pt x="0" y="484"/>
                  </a:moveTo>
                  <a:cubicBezTo>
                    <a:pt x="842" y="94"/>
                    <a:pt x="1076" y="603"/>
                    <a:pt x="1097" y="648"/>
                  </a:cubicBezTo>
                  <a:cubicBezTo>
                    <a:pt x="1097" y="648"/>
                    <a:pt x="946" y="0"/>
                    <a:pt x="0" y="386"/>
                  </a:cubicBezTo>
                  <a:lnTo>
                    <a:pt x="0" y="484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12" name="Freeform 7"/>
          <p:cNvSpPr>
            <a:spLocks/>
          </p:cNvSpPr>
          <p:nvPr userDrawn="1"/>
        </p:nvSpPr>
        <p:spPr bwMode="auto">
          <a:xfrm flipH="1" flipV="1">
            <a:off x="-71438" y="3836260"/>
            <a:ext cx="3938588" cy="2109787"/>
          </a:xfrm>
          <a:custGeom>
            <a:avLst/>
            <a:gdLst>
              <a:gd name="T0" fmla="*/ 7224 w 7224"/>
              <a:gd name="T1" fmla="*/ 966 h 3869"/>
              <a:gd name="T2" fmla="*/ 0 w 7224"/>
              <a:gd name="T3" fmla="*/ 0 h 3869"/>
              <a:gd name="T4" fmla="*/ 7224 w 7224"/>
              <a:gd name="T5" fmla="*/ 384 h 3869"/>
              <a:gd name="T6" fmla="*/ 7224 w 7224"/>
              <a:gd name="T7" fmla="*/ 966 h 38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24" h="3869">
                <a:moveTo>
                  <a:pt x="7224" y="966"/>
                </a:moveTo>
                <a:cubicBezTo>
                  <a:pt x="1719" y="3869"/>
                  <a:pt x="0" y="0"/>
                  <a:pt x="0" y="0"/>
                </a:cubicBezTo>
                <a:cubicBezTo>
                  <a:pt x="0" y="0"/>
                  <a:pt x="1989" y="3340"/>
                  <a:pt x="7224" y="384"/>
                </a:cubicBezTo>
                <a:cubicBezTo>
                  <a:pt x="7221" y="630"/>
                  <a:pt x="7224" y="978"/>
                  <a:pt x="7224" y="966"/>
                </a:cubicBezTo>
                <a:close/>
              </a:path>
            </a:pathLst>
          </a:custGeom>
          <a:solidFill>
            <a:srgbClr val="FFFFFF">
              <a:alpha val="13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-71438" y="714528"/>
            <a:ext cx="4355406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20040" tIns="0" rIns="0" bIns="73152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Chapter 1 - Figures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1"/>
          <p:cNvSpPr>
            <a:spLocks noChangeArrowheads="1"/>
          </p:cNvSpPr>
          <p:nvPr userDrawn="1"/>
        </p:nvSpPr>
        <p:spPr bwMode="auto">
          <a:xfrm>
            <a:off x="2384824" y="1745542"/>
            <a:ext cx="6502400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20040" tIns="0" rIns="0" bIns="73152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Incidence of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End Stage Kidney </a:t>
            </a: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Disease</a:t>
            </a:r>
          </a:p>
        </p:txBody>
      </p:sp>
      <p:sp>
        <p:nvSpPr>
          <p:cNvPr id="15" name="Rectangle 13"/>
          <p:cNvSpPr>
            <a:spLocks noChangeArrowheads="1"/>
          </p:cNvSpPr>
          <p:nvPr userDrawn="1"/>
        </p:nvSpPr>
        <p:spPr bwMode="auto">
          <a:xfrm>
            <a:off x="13657" y="4693142"/>
            <a:ext cx="3274268" cy="184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82880" tIns="182880" rIns="182880" bIns="1828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2015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rgbClr val="004D73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ANZDATA Registry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38th 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Annual Report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1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Data to </a:t>
            </a:r>
            <a:r>
              <a:rPr kumimoji="0" lang="en-US" altLang="en-US" sz="1400" b="0" i="1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31-Dec-2014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464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6194590"/>
            <a:ext cx="1296144" cy="618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612000" y="261288"/>
            <a:ext cx="7920000" cy="576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0329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0EA13-B3CD-4E3D-AC0C-5F07BED215E9}" type="datetimeFigureOut">
              <a:rPr lang="en-AU" smtClean="0"/>
              <a:t>18/12/2015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0DDAE-9B10-4B92-9FAB-BA72AB9F32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97677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4D7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4D73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4D7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4D73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4D73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4D7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9101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5419511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4269481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2406476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5682217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9920758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0551660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7196645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6642481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2275907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933008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330565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4172956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8048548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6662760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4001557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469741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003382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22549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139755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10226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562363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579657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442002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52890999"/>
      </p:ext>
    </p:extLst>
  </p:cSld>
  <p:clrMapOvr>
    <a:masterClrMapping/>
  </p:clrMapOvr>
</p:sld>
</file>

<file path=ppt/theme/theme1.xml><?xml version="1.0" encoding="utf-8"?>
<a:theme xmlns:a="http://schemas.openxmlformats.org/drawingml/2006/main" name="PPT-Template - Cop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PPT-Template - Copy</Template>
  <TotalTime>194</TotalTime>
  <Words>0</Words>
  <Application>Microsoft Office PowerPoint</Application>
  <PresentationFormat>On-screen Show (4:3)</PresentationFormat>
  <Paragraphs>0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PPT-Template - Copy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Adams</dc:creator>
  <cp:lastModifiedBy>Kylie Hurst</cp:lastModifiedBy>
  <cp:revision>15</cp:revision>
  <dcterms:created xsi:type="dcterms:W3CDTF">2015-09-24T03:25:54Z</dcterms:created>
  <dcterms:modified xsi:type="dcterms:W3CDTF">2015-12-18T03:21:02Z</dcterms:modified>
</cp:coreProperties>
</file>