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59" r:id="rId2"/>
    <p:sldId id="451" r:id="rId3"/>
    <p:sldId id="454" r:id="rId4"/>
    <p:sldId id="453" r:id="rId5"/>
    <p:sldId id="455" r:id="rId6"/>
    <p:sldId id="456" r:id="rId7"/>
    <p:sldId id="458" r:id="rId8"/>
  </p:sldIdLst>
  <p:sldSz cx="9144000" cy="6858000" type="screen4x3"/>
  <p:notesSz cx="6797675" cy="985678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00FF"/>
    <a:srgbClr val="3333FF"/>
    <a:srgbClr val="3366FF"/>
    <a:srgbClr val="66FFFF"/>
    <a:srgbClr val="00FF00"/>
    <a:srgbClr val="0000CC"/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8" autoAdjust="0"/>
  </p:normalViewPr>
  <p:slideViewPr>
    <p:cSldViewPr>
      <p:cViewPr>
        <p:scale>
          <a:sx n="100" d="100"/>
          <a:sy n="100" d="100"/>
        </p:scale>
        <p:origin x="-2688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951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699039"/>
            <a:ext cx="4981575" cy="44547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978" tIns="44691" rIns="90978" bIns="44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0613" y="850900"/>
            <a:ext cx="4618037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363942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38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932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67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91263" y="609600"/>
            <a:ext cx="1735137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4263" y="609600"/>
            <a:ext cx="5054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924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54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363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42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48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750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540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4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21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3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56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21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35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609600"/>
            <a:ext cx="690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4263" y="1981200"/>
            <a:ext cx="6908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6" r:id="rId6"/>
    <p:sldLayoutId id="2147483697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+mj-lt"/>
          <a:ea typeface="+mj-ea"/>
          <a:cs typeface="+mj-cs"/>
        </a:defRPr>
      </a:lvl1pPr>
      <a:lvl2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2pPr>
      <a:lvl3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3pPr>
      <a:lvl4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4pPr>
      <a:lvl5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5pPr>
      <a:lvl6pPr marL="4572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6pPr>
      <a:lvl7pPr marL="9144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7pPr>
      <a:lvl8pPr marL="13716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8pPr>
      <a:lvl9pPr marL="18288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9pPr>
    </p:titleStyle>
    <p:bodyStyle>
      <a:lvl1pPr marL="3429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331640" y="1124744"/>
            <a:ext cx="6480737" cy="4608512"/>
            <a:chOff x="1406024" y="908720"/>
            <a:chExt cx="6480737" cy="460851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406040" y="908720"/>
              <a:ext cx="6480721" cy="4608512"/>
              <a:chOff x="110717591" y="105570213"/>
              <a:chExt cx="6671603" cy="3181406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13981703" y="107141609"/>
                <a:ext cx="3407485" cy="161001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METHOD AND </a:t>
                </a:r>
                <a:r>
                  <a:rPr kumimoji="0" lang="en-AU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LOCATION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OF DIALYSIS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11395212" y="106001459"/>
                <a:ext cx="2584961" cy="1140150"/>
              </a:xfrm>
              <a:prstGeom prst="rect">
                <a:avLst/>
              </a:prstGeom>
              <a:solidFill>
                <a:srgbClr val="004D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CHAPTER </a:t>
                </a:r>
                <a:r>
                  <a:rPr kumimoji="0" lang="en-AU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113980174" y="106488295"/>
                <a:ext cx="1368350" cy="653314"/>
              </a:xfrm>
              <a:prstGeom prst="rect">
                <a:avLst/>
              </a:prstGeom>
              <a:solidFill>
                <a:srgbClr val="CCE1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112611824" y="107141609"/>
                <a:ext cx="1368350" cy="653314"/>
              </a:xfrm>
              <a:prstGeom prst="rect">
                <a:avLst/>
              </a:prstGeom>
              <a:solidFill>
                <a:srgbClr val="F6EE7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11" name="Line 7"/>
              <p:cNvSpPr>
                <a:spLocks noChangeShapeType="1"/>
              </p:cNvSpPr>
              <p:nvPr/>
            </p:nvSpPr>
            <p:spPr bwMode="auto">
              <a:xfrm>
                <a:off x="110717591" y="107141609"/>
                <a:ext cx="6671603" cy="3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113981703" y="105570213"/>
                <a:ext cx="6" cy="3181406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024" y="4316474"/>
              <a:ext cx="1408700" cy="12007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866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-433388" y="5246688"/>
            <a:ext cx="4883151" cy="34147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655638" y="5540375"/>
            <a:ext cx="5302251" cy="44767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474114"/>
              </p:ext>
            </p:extLst>
          </p:nvPr>
        </p:nvGraphicFramePr>
        <p:xfrm>
          <a:off x="971600" y="476672"/>
          <a:ext cx="7200804" cy="5858085"/>
        </p:xfrm>
        <a:graphic>
          <a:graphicData uri="http://schemas.openxmlformats.org/drawingml/2006/table">
            <a:tbl>
              <a:tblPr/>
              <a:tblGrid>
                <a:gridCol w="1188373"/>
                <a:gridCol w="1188373"/>
                <a:gridCol w="900548"/>
                <a:gridCol w="784702"/>
                <a:gridCol w="784702"/>
                <a:gridCol w="784702"/>
                <a:gridCol w="784702"/>
                <a:gridCol w="784702"/>
              </a:tblGrid>
              <a:tr h="427175">
                <a:tc gridSpan="8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4.1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31365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Method and Location of Dialysis  2006 - 2010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158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Mode of Treatment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6762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7139">
                <a:tc row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</a:t>
                      </a: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Peritoneal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1308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1267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4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CAPD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22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2047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29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Hospital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2327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9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Home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949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2797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Satellite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3954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4338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4641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4913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5247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96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7213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7592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7918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8230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8526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63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648">
                <a:tc row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Peritoneal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336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356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6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CAPD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463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4075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766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746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763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799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8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46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Hospital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727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6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Home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46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Satellite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347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396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58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1343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1545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62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-866775" y="3489325"/>
            <a:ext cx="3983038" cy="3940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58775" y="887571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7712075" y="2876550"/>
            <a:ext cx="5354638" cy="61563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961719"/>
              </p:ext>
            </p:extLst>
          </p:nvPr>
        </p:nvGraphicFramePr>
        <p:xfrm>
          <a:off x="971602" y="550608"/>
          <a:ext cx="7200797" cy="5686704"/>
        </p:xfrm>
        <a:graphic>
          <a:graphicData uri="http://schemas.openxmlformats.org/drawingml/2006/table">
            <a:tbl>
              <a:tblPr/>
              <a:tblGrid>
                <a:gridCol w="1839807"/>
                <a:gridCol w="1072198"/>
                <a:gridCol w="1072198"/>
                <a:gridCol w="1072198"/>
                <a:gridCol w="1072198"/>
                <a:gridCol w="1072198"/>
              </a:tblGrid>
              <a:tr h="420765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4.2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32864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Prevalence of Dialysis Dependent Patients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By State  2006 - 2010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(per Million Population)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579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768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099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Queensland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46482" marR="7938" indent="-246482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  <a:tabLst>
                          <a:tab pos="-1431950400" algn="l"/>
                        </a:tabLs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1704 (417)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1809 (431)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1885 (438)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1957 (442)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1994 (442)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99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South Wales*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3025 (458)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3192 (477)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3356 (493)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3408 (493)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3441 (490)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099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Aust. Capital Territory**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 (380)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215 (391)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 (421)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 (421)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 (425)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99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Victoria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2348 (458)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2411 (462)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2482 (466)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2524 (463)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2598 (468)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099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Tasmania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 (333)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 (355)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 (359)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 (393)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 (378)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99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South Australia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604 (385)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626 (395)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631 (393)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682 (420)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674 (410)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099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Northern Territory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334 (1586)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368 (1713)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398 (1805)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417 (1844)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439 (1911)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99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Western Australia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876 (425)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933 (442)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994 (457)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1000 (445)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1007 (439)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279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9260 (447)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9729 (462)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10160 (473)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10425 (475)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10590 (474)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66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795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 (477)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2071 (490)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2106 (493)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2280 (528)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2378 (544)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9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9220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*  </a:t>
                      </a: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 population excludes residents of the Southern Area Health Service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 ACT population includes residents of the Southern Area Health Service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(Medical services in the ACT service the Southern Area Region of NSW)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-882650" y="7848600"/>
            <a:ext cx="4011613" cy="38179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89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87624" y="620688"/>
            <a:ext cx="6696744" cy="4976063"/>
            <a:chOff x="111970575" y="108543984"/>
            <a:chExt cx="4165174" cy="3037926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11970575" y="108543984"/>
              <a:ext cx="914400" cy="257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4.3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6" name="Picture 4" descr="figure_4_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71629" y="108805830"/>
              <a:ext cx="4164120" cy="27760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106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-146050" y="5715000"/>
            <a:ext cx="2601913" cy="38227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55576" y="1340768"/>
            <a:ext cx="7587729" cy="3528392"/>
            <a:chOff x="110727642" y="111583256"/>
            <a:chExt cx="6651901" cy="2549064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10893453" y="111583256"/>
              <a:ext cx="914400" cy="257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4.4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5124" name="Picture 4" descr="figure_4_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98" r="3798"/>
            <a:stretch>
              <a:fillRect/>
            </a:stretch>
          </p:blipFill>
          <p:spPr bwMode="auto">
            <a:xfrm>
              <a:off x="110727642" y="111837070"/>
              <a:ext cx="3301837" cy="2294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5125" name="Picture 5" descr="figure_4_4b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98" r="3798"/>
            <a:stretch>
              <a:fillRect/>
            </a:stretch>
          </p:blipFill>
          <p:spPr bwMode="auto">
            <a:xfrm>
              <a:off x="114135826" y="111837528"/>
              <a:ext cx="3243717" cy="2294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350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227263" y="5567363"/>
            <a:ext cx="3890962" cy="49307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27584" y="620688"/>
            <a:ext cx="7416824" cy="4896544"/>
            <a:chOff x="104354657" y="109168629"/>
            <a:chExt cx="4164120" cy="3030829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4365511" y="109168629"/>
              <a:ext cx="914400" cy="257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4.5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6148" name="Picture 4" descr="figure_4_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54657" y="109423378"/>
              <a:ext cx="4164120" cy="27760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738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506413" y="8047038"/>
            <a:ext cx="5102226" cy="40354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51917" y="1340768"/>
            <a:ext cx="7880523" cy="3384376"/>
            <a:chOff x="102999159" y="112478787"/>
            <a:chExt cx="6655048" cy="2633126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3068242" y="112478787"/>
              <a:ext cx="914400" cy="257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4.6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7172" name="Picture 4" descr="figure_4_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99" r="3436" b="-2049"/>
            <a:stretch>
              <a:fillRect/>
            </a:stretch>
          </p:blipFill>
          <p:spPr bwMode="auto">
            <a:xfrm>
              <a:off x="102999159" y="112737335"/>
              <a:ext cx="3231671" cy="2370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7173" name="Picture 5" descr="figure_4_6b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99" t="-819" r="702"/>
            <a:stretch>
              <a:fillRect/>
            </a:stretch>
          </p:blipFill>
          <p:spPr bwMode="auto">
            <a:xfrm>
              <a:off x="106416821" y="112737665"/>
              <a:ext cx="3237386" cy="2374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974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01 pp">
  <a:themeElements>
    <a:clrScheme name="">
      <a:dk1>
        <a:srgbClr val="000000"/>
      </a:dk1>
      <a:lt1>
        <a:srgbClr val="3365FB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B8F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Regist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gistr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gistr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C01 pp</Template>
  <TotalTime>39</TotalTime>
  <Pages>1</Pages>
  <Words>405</Words>
  <Application>Microsoft Office PowerPoint</Application>
  <PresentationFormat>On-screen Show (4:3)</PresentationFormat>
  <Paragraphs>232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C01 pp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Anzdata Registry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Alan Hurst</dc:creator>
  <cp:keywords/>
  <dc:description/>
  <cp:lastModifiedBy>ANZDATA </cp:lastModifiedBy>
  <cp:revision>27</cp:revision>
  <cp:lastPrinted>2012-04-30T00:52:03Z</cp:lastPrinted>
  <dcterms:created xsi:type="dcterms:W3CDTF">2012-04-30T00:29:48Z</dcterms:created>
  <dcterms:modified xsi:type="dcterms:W3CDTF">2012-06-05T05:53:48Z</dcterms:modified>
</cp:coreProperties>
</file>